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3"/>
  </p:notesMasterIdLst>
  <p:sldIdLst>
    <p:sldId id="256" r:id="rId2"/>
    <p:sldId id="259" r:id="rId3"/>
    <p:sldId id="292" r:id="rId4"/>
    <p:sldId id="260" r:id="rId5"/>
    <p:sldId id="293" r:id="rId6"/>
    <p:sldId id="261" r:id="rId7"/>
    <p:sldId id="264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7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Dosis ExtraLight" panose="020B0604020202020204" charset="0"/>
      <p:regular r:id="rId30"/>
      <p:bold r:id="rId31"/>
    </p:embeddedFont>
    <p:embeddedFont>
      <p:font typeface="Fira Sans Condensed ExtraLight" panose="020B0604020202020204" charset="0"/>
      <p:regular r:id="rId32"/>
      <p:bold r:id="rId33"/>
      <p:italic r:id="rId34"/>
      <p:boldItalic r:id="rId35"/>
    </p:embeddedFont>
    <p:embeddedFont>
      <p:font typeface="Francois One" panose="020B0604020202020204" charset="0"/>
      <p:regular r:id="rId36"/>
    </p:embeddedFont>
    <p:embeddedFont>
      <p:font typeface="Josefin Sans" panose="020B0604020202020204" charset="0"/>
      <p:regular r:id="rId37"/>
      <p:bold r:id="rId38"/>
      <p:italic r:id="rId39"/>
      <p:boldItalic r:id="rId40"/>
    </p:embeddedFont>
    <p:embeddedFont>
      <p:font typeface="Staatliches" panose="020B0604020202020204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B73A"/>
    <a:srgbClr val="EAB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057149-90F2-44DA-ABBD-B7AF8E06EA23}" v="151" dt="2021-11-03T05:02:25.5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10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37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12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706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19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823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818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692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216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83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95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120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6" name="Google Shape;5326;g571f33f51b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7" name="Google Shape;5327;g571f33f51b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54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597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9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571f33f51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571f33f51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03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7075" y="-137525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solidFill>
          <a:srgbClr val="EFEFEF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0" y="556000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856197" y="1666525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 flipH="1">
            <a:off x="856195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 flipH="1">
            <a:off x="6648725" y="3686950"/>
            <a:ext cx="25347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14_1">
    <p:bg>
      <p:bgPr>
        <a:solidFill>
          <a:srgbClr val="EFEFEF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0" y="556000"/>
            <a:ext cx="1388700" cy="237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1"/>
          </p:nvPr>
        </p:nvSpPr>
        <p:spPr>
          <a:xfrm>
            <a:off x="5207350" y="3796621"/>
            <a:ext cx="23850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2"/>
          </p:nvPr>
        </p:nvSpPr>
        <p:spPr>
          <a:xfrm>
            <a:off x="5207350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3"/>
          </p:nvPr>
        </p:nvSpPr>
        <p:spPr>
          <a:xfrm>
            <a:off x="5207350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4"/>
          </p:nvPr>
        </p:nvSpPr>
        <p:spPr>
          <a:xfrm>
            <a:off x="5207350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87000"/>
            <a:ext cx="1637400" cy="1456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/>
          </p:nvPr>
        </p:nvSpPr>
        <p:spPr>
          <a:xfrm>
            <a:off x="948600" y="360643"/>
            <a:ext cx="72645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5"/>
          </p:nvPr>
        </p:nvSpPr>
        <p:spPr>
          <a:xfrm>
            <a:off x="1455675" y="3796625"/>
            <a:ext cx="2661600" cy="3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6"/>
          </p:nvPr>
        </p:nvSpPr>
        <p:spPr>
          <a:xfrm>
            <a:off x="1455675" y="1957850"/>
            <a:ext cx="2385000" cy="2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7"/>
          </p:nvPr>
        </p:nvSpPr>
        <p:spPr>
          <a:xfrm>
            <a:off x="1455675" y="21184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8"/>
          </p:nvPr>
        </p:nvSpPr>
        <p:spPr>
          <a:xfrm>
            <a:off x="1455675" y="3977375"/>
            <a:ext cx="2887500" cy="5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6">
    <p:bg>
      <p:bgPr>
        <a:solidFill>
          <a:srgbClr val="EFEFE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7365425" y="556000"/>
            <a:ext cx="177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 flipH="1">
            <a:off x="4321203" y="1666525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219097" y="2760775"/>
            <a:ext cx="30687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2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26_2"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 flipH="1">
            <a:off x="-12" y="2905000"/>
            <a:ext cx="3097800" cy="237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ubTitle" idx="1"/>
          </p:nvPr>
        </p:nvSpPr>
        <p:spPr>
          <a:xfrm flipH="1">
            <a:off x="1511142" y="2906433"/>
            <a:ext cx="30510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2"/>
          </p:nvPr>
        </p:nvSpPr>
        <p:spPr>
          <a:xfrm flipH="1">
            <a:off x="1511213" y="2084750"/>
            <a:ext cx="30894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3C43"/>
              </a:buClr>
              <a:buSzPts val="1400"/>
              <a:buNone/>
              <a:defRPr sz="1400">
                <a:solidFill>
                  <a:srgbClr val="5B3C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26_1_1">
    <p:bg>
      <p:bgPr>
        <a:solidFill>
          <a:srgbClr val="EFEFE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/>
          <p:nvPr/>
        </p:nvSpPr>
        <p:spPr>
          <a:xfrm>
            <a:off x="0" y="868425"/>
            <a:ext cx="1388700" cy="1767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 flipH="1">
            <a:off x="856199" y="1705548"/>
            <a:ext cx="26409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None/>
              <a:defRPr sz="6000">
                <a:solidFill>
                  <a:srgbClr val="62BCBE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856300" y="2747325"/>
            <a:ext cx="2799000" cy="15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7_1">
    <p:bg>
      <p:bgPr>
        <a:solidFill>
          <a:srgbClr val="EFEFE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 flipH="1">
            <a:off x="-7075" y="-130931"/>
            <a:ext cx="9190500" cy="528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5502775" y="1410925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5502775" y="2438625"/>
            <a:ext cx="2677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Fira Sans Condensed ExtraLight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5502775" y="4090950"/>
            <a:ext cx="29469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900" b="1">
                <a:solidFill>
                  <a:srgbClr val="FFFFFF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and illustrations by</a:t>
            </a:r>
            <a:r>
              <a:rPr lang="en" sz="900" b="1">
                <a:solidFill>
                  <a:schemeClr val="accent3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900" b="1">
                <a:solidFill>
                  <a:schemeClr val="accent3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900">
              <a:solidFill>
                <a:schemeClr val="accent3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61" r:id="rId7"/>
    <p:sldLayoutId id="2147483663" r:id="rId8"/>
    <p:sldLayoutId id="214748366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963681" y="1301730"/>
            <a:ext cx="5942148" cy="2540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5400" dirty="0">
                <a:solidFill>
                  <a:srgbClr val="E7B73A"/>
                </a:solidFill>
              </a:rPr>
              <a:t>Diagnostico</a:t>
            </a:r>
            <a:r>
              <a:rPr lang="es-PE" sz="6600" dirty="0">
                <a:solidFill>
                  <a:srgbClr val="E7B73A"/>
                </a:solidFill>
              </a:rPr>
              <a:t> </a:t>
            </a:r>
            <a:r>
              <a:rPr lang="es-PE" sz="5400" dirty="0">
                <a:solidFill>
                  <a:srgbClr val="E7B73A"/>
                </a:solidFill>
              </a:rPr>
              <a:t>de la marca del instituto del sur</a:t>
            </a:r>
            <a:endParaRPr sz="6600" dirty="0">
              <a:solidFill>
                <a:srgbClr val="E7B73A"/>
              </a:solidFill>
            </a:endParaRPr>
          </a:p>
        </p:txBody>
      </p:sp>
      <p:sp>
        <p:nvSpPr>
          <p:cNvPr id="11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2807322" y="3050062"/>
            <a:ext cx="3332400" cy="1623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dirty="0">
                <a:solidFill>
                  <a:schemeClr val="accent3"/>
                </a:solidFill>
              </a:rPr>
              <a:t>Participantes: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accent3"/>
                </a:solidFill>
              </a:rPr>
              <a:t>Christian Vilca Apaza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accent3"/>
                </a:solidFill>
              </a:rPr>
              <a:t>José Alberto Chávez Paredes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400" dirty="0" err="1">
                <a:solidFill>
                  <a:schemeClr val="accent3"/>
                </a:solidFill>
              </a:rPr>
              <a:t>Greysi</a:t>
            </a:r>
            <a:r>
              <a:rPr lang="es-PE" sz="1400" dirty="0">
                <a:solidFill>
                  <a:schemeClr val="accent3"/>
                </a:solidFill>
              </a:rPr>
              <a:t> Galindo </a:t>
            </a:r>
            <a:r>
              <a:rPr lang="es-PE" sz="1400" dirty="0" err="1">
                <a:solidFill>
                  <a:schemeClr val="accent3"/>
                </a:solidFill>
              </a:rPr>
              <a:t>Huaman</a:t>
            </a:r>
            <a:endParaRPr lang="es-PE" sz="1400" dirty="0">
              <a:solidFill>
                <a:schemeClr val="accent3"/>
              </a:solidFill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400" dirty="0">
                <a:solidFill>
                  <a:schemeClr val="accent3"/>
                </a:solidFill>
              </a:rPr>
              <a:t>Andrés Núñez Zeballos García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PE" sz="1400" dirty="0" err="1">
                <a:solidFill>
                  <a:schemeClr val="accent3"/>
                </a:solidFill>
              </a:rPr>
              <a:t>Jhordano</a:t>
            </a:r>
            <a:r>
              <a:rPr lang="es-PE" sz="1400" dirty="0">
                <a:solidFill>
                  <a:schemeClr val="accent3"/>
                </a:solidFill>
              </a:rPr>
              <a:t> Vilca Molina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026" name="Picture 2" descr="Instituto del Sur">
            <a:extLst>
              <a:ext uri="{FF2B5EF4-FFF2-40B4-BE49-F238E27FC236}">
                <a16:creationId xmlns:a16="http://schemas.microsoft.com/office/drawing/2014/main" id="{B287333F-77D4-4D19-9F0C-C47021A7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1" y="553539"/>
            <a:ext cx="416242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Declinabilidad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86933" y="1072495"/>
            <a:ext cx="463788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ancois One" panose="02000503040000020004" pitchFamily="2" charset="0"/>
              </a:rPr>
              <a:t>¿La marca de mi cliente debe dar pie a un sistema o conviene que sea un signo atípico?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2050" name="Picture 2" descr="CONSUMISTI 2017 EN EL ISUR | Instituto del Sur">
            <a:extLst>
              <a:ext uri="{FF2B5EF4-FFF2-40B4-BE49-F238E27FC236}">
                <a16:creationId xmlns:a16="http://schemas.microsoft.com/office/drawing/2014/main" id="{7EB5C6C3-9680-4EC5-9E87-E8C3C8F0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948" y="2328262"/>
            <a:ext cx="3518366" cy="22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34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Reproducibilidad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287052" y="2640906"/>
            <a:ext cx="3808006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</a:t>
            </a:r>
            <a:r>
              <a:rPr lang="es-ES" sz="2800" dirty="0" err="1">
                <a:latin typeface="Francois One" panose="02000503040000020004" pitchFamily="2" charset="0"/>
              </a:rPr>
              <a:t>Én</a:t>
            </a:r>
            <a:r>
              <a:rPr lang="es-ES" sz="2800" dirty="0">
                <a:latin typeface="Francois One" panose="02000503040000020004" pitchFamily="2" charset="0"/>
              </a:rPr>
              <a:t> que tipo de soportes y materiales deberá reproducirse la marca de mi cliente?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C1B837-85FB-4DD5-92DB-56606177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44" y="341392"/>
            <a:ext cx="2681728" cy="176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7BCF9A2F-D1AA-4502-BADC-8E6932FF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921" y="2102019"/>
            <a:ext cx="2285079" cy="170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7D492FC-9DAE-467D-9F3D-14839808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17642" r="50584" b="38393"/>
          <a:stretch>
            <a:fillRect/>
          </a:stretch>
        </p:blipFill>
        <p:spPr bwMode="auto">
          <a:xfrm>
            <a:off x="3971530" y="3471574"/>
            <a:ext cx="2887391" cy="146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66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Legibilidad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685913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Francois One" panose="02000503040000020004" pitchFamily="2" charset="0"/>
              </a:rPr>
              <a:t>¿Bajo que condiciones y a que distancia deberá leerse la marca de mi mente?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753E08-A7C0-47F6-B0D4-BFC30D303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56" r="50392" b="38635"/>
          <a:stretch>
            <a:fillRect/>
          </a:stretch>
        </p:blipFill>
        <p:spPr bwMode="auto">
          <a:xfrm>
            <a:off x="1566996" y="72675"/>
            <a:ext cx="4011612" cy="20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3E5CC3-1500-4811-99AD-929E85774D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1"/>
          <a:stretch/>
        </p:blipFill>
        <p:spPr bwMode="auto">
          <a:xfrm>
            <a:off x="1038696" y="2087365"/>
            <a:ext cx="2080338" cy="289957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422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 err="1"/>
              <a:t>Vocatividad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844760" y="865894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 debe llamar la atención la marca de mi cliente?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ACCA663-0953-467F-AC8F-BCD45994B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889" y="2308091"/>
            <a:ext cx="6687386" cy="2463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94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singularidad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242495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latin typeface="Francois One" panose="02000503040000020004" pitchFamily="2" charset="0"/>
              </a:rPr>
              <a:t>¿Qué tan diferente debe ser la marca de mi cliente?</a:t>
            </a:r>
            <a:endParaRPr sz="2400" dirty="0">
              <a:latin typeface="Francois One" panose="02000503040000020004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5D4B10E-0995-4D31-9D05-5517A1A0CE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3" t="28969" r="38766" b="16588"/>
          <a:stretch/>
        </p:blipFill>
        <p:spPr bwMode="auto">
          <a:xfrm>
            <a:off x="726141" y="239969"/>
            <a:ext cx="2743200" cy="28962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Google Shape;5058;p37">
            <a:extLst>
              <a:ext uri="{FF2B5EF4-FFF2-40B4-BE49-F238E27FC236}">
                <a16:creationId xmlns:a16="http://schemas.microsoft.com/office/drawing/2014/main" id="{54924A5D-562C-4030-88B0-54FC460EB447}"/>
              </a:ext>
            </a:extLst>
          </p:cNvPr>
          <p:cNvSpPr/>
          <p:nvPr/>
        </p:nvSpPr>
        <p:spPr>
          <a:xfrm rot="3486595">
            <a:off x="2086256" y="3231433"/>
            <a:ext cx="1330454" cy="863126"/>
          </a:xfrm>
          <a:custGeom>
            <a:avLst/>
            <a:gdLst/>
            <a:ahLst/>
            <a:cxnLst/>
            <a:rect l="l" t="t" r="r" b="b"/>
            <a:pathLst>
              <a:path w="42240" h="27403" extrusionOk="0">
                <a:moveTo>
                  <a:pt x="41434" y="0"/>
                </a:moveTo>
                <a:cubicBezTo>
                  <a:pt x="41405" y="0"/>
                  <a:pt x="41376" y="1"/>
                  <a:pt x="41346" y="4"/>
                </a:cubicBezTo>
                <a:lnTo>
                  <a:pt x="18372" y="2345"/>
                </a:lnTo>
                <a:cubicBezTo>
                  <a:pt x="18151" y="2366"/>
                  <a:pt x="17948" y="2470"/>
                  <a:pt x="17796" y="2621"/>
                </a:cubicBezTo>
                <a:lnTo>
                  <a:pt x="17792" y="2621"/>
                </a:lnTo>
                <a:cubicBezTo>
                  <a:pt x="17603" y="2804"/>
                  <a:pt x="17482" y="3063"/>
                  <a:pt x="17482" y="3335"/>
                </a:cubicBezTo>
                <a:lnTo>
                  <a:pt x="17482" y="4907"/>
                </a:lnTo>
                <a:cubicBezTo>
                  <a:pt x="17482" y="5401"/>
                  <a:pt x="17827" y="6004"/>
                  <a:pt x="18258" y="6249"/>
                </a:cubicBezTo>
                <a:lnTo>
                  <a:pt x="20396" y="7483"/>
                </a:lnTo>
                <a:lnTo>
                  <a:pt x="780" y="18807"/>
                </a:lnTo>
                <a:cubicBezTo>
                  <a:pt x="563" y="18927"/>
                  <a:pt x="370" y="19141"/>
                  <a:pt x="225" y="19386"/>
                </a:cubicBezTo>
                <a:cubicBezTo>
                  <a:pt x="83" y="19631"/>
                  <a:pt x="1" y="19903"/>
                  <a:pt x="1" y="20151"/>
                </a:cubicBezTo>
                <a:lnTo>
                  <a:pt x="1" y="21720"/>
                </a:lnTo>
                <a:cubicBezTo>
                  <a:pt x="1" y="22217"/>
                  <a:pt x="349" y="22817"/>
                  <a:pt x="780" y="23065"/>
                </a:cubicBezTo>
                <a:lnTo>
                  <a:pt x="7972" y="27219"/>
                </a:lnTo>
                <a:cubicBezTo>
                  <a:pt x="8187" y="27343"/>
                  <a:pt x="8459" y="27402"/>
                  <a:pt x="8742" y="27402"/>
                </a:cubicBezTo>
                <a:cubicBezTo>
                  <a:pt x="9021" y="27402"/>
                  <a:pt x="9304" y="27337"/>
                  <a:pt x="9514" y="27216"/>
                </a:cubicBezTo>
                <a:lnTo>
                  <a:pt x="32043" y="14206"/>
                </a:lnTo>
                <a:lnTo>
                  <a:pt x="37094" y="17123"/>
                </a:lnTo>
                <a:cubicBezTo>
                  <a:pt x="37223" y="17198"/>
                  <a:pt x="37355" y="17233"/>
                  <a:pt x="37481" y="17233"/>
                </a:cubicBezTo>
                <a:cubicBezTo>
                  <a:pt x="37624" y="17233"/>
                  <a:pt x="37758" y="17187"/>
                  <a:pt x="37871" y="17103"/>
                </a:cubicBezTo>
                <a:cubicBezTo>
                  <a:pt x="37987" y="17017"/>
                  <a:pt x="38081" y="16883"/>
                  <a:pt x="38132" y="16717"/>
                </a:cubicBezTo>
                <a:lnTo>
                  <a:pt x="41983" y="4128"/>
                </a:lnTo>
                <a:cubicBezTo>
                  <a:pt x="42122" y="3652"/>
                  <a:pt x="42239" y="2873"/>
                  <a:pt x="42239" y="2384"/>
                </a:cubicBezTo>
                <a:lnTo>
                  <a:pt x="42239" y="811"/>
                </a:lnTo>
                <a:cubicBezTo>
                  <a:pt x="42239" y="639"/>
                  <a:pt x="42190" y="484"/>
                  <a:pt x="42104" y="356"/>
                </a:cubicBezTo>
                <a:cubicBezTo>
                  <a:pt x="41964" y="137"/>
                  <a:pt x="41718" y="0"/>
                  <a:pt x="414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2A15E40-3B85-46E7-AD60-250395893D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11135" r="56054" b="66770"/>
          <a:stretch/>
        </p:blipFill>
        <p:spPr bwMode="auto">
          <a:xfrm>
            <a:off x="3569727" y="3257268"/>
            <a:ext cx="2414196" cy="1886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7389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Pregnancia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844760" y="865894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400" dirty="0">
                <a:effectLst/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¿Con que velocidad conviene que se recuerde la marca del cliente?</a:t>
            </a:r>
            <a:endParaRPr lang="es-PE" sz="24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DCC50B-4AF0-4AB8-AB13-94B0E6CD6D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" t="45568" r="67047" b="27083"/>
          <a:stretch/>
        </p:blipFill>
        <p:spPr bwMode="auto">
          <a:xfrm>
            <a:off x="4440659" y="2443667"/>
            <a:ext cx="3259455" cy="197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04007D6-A01D-4B84-8E19-D9700C1A00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7"/>
          <a:stretch/>
        </p:blipFill>
        <p:spPr bwMode="auto">
          <a:xfrm>
            <a:off x="1305143" y="2536059"/>
            <a:ext cx="2206460" cy="215084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7869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Inteligibilidad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3944318" y="2242495"/>
            <a:ext cx="519968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effectLst/>
                <a:latin typeface="Francois One" panose="02000503040000020004" pitchFamily="2" charset="0"/>
                <a:ea typeface="Calibri" panose="020F0502020204030204" pitchFamily="34" charset="0"/>
              </a:rPr>
              <a:t>¿Cómo debe comprometerse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4687D50-0415-4031-927C-951DB2480B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8" t="43322" r="77101" b="46734"/>
          <a:stretch/>
        </p:blipFill>
        <p:spPr bwMode="auto">
          <a:xfrm>
            <a:off x="508689" y="1490151"/>
            <a:ext cx="3232159" cy="1337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70819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87052" y="937453"/>
            <a:ext cx="4428392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Valor acumulado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210212" y="2781621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</a:t>
            </a:r>
            <a:r>
              <a:rPr lang="es-ES" sz="2800" dirty="0">
                <a:effectLst/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Qué valores de la marca merecen conservarse?</a:t>
            </a:r>
            <a:endParaRPr lang="es-PE" sz="28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E1867A-A8F3-4540-A120-0A0E45F99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870" y="2139614"/>
            <a:ext cx="4294429" cy="1410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3832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924646" y="839314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Calidad Gráfica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15805" y="566014"/>
            <a:ext cx="4434847" cy="107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rancois One" panose="02000503040000020004" pitchFamily="2" charset="0"/>
              </a:rPr>
              <a:t>¿Qué es una marca de buena calidad?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6146" name="Picture 2" descr="QUÉ ES UNA MARCA DE CALIDAD? - Pululart">
            <a:extLst>
              <a:ext uri="{FF2B5EF4-FFF2-40B4-BE49-F238E27FC236}">
                <a16:creationId xmlns:a16="http://schemas.microsoft.com/office/drawing/2014/main" id="{837A5A78-7C08-4410-99B3-C4C29A59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37" y="1892774"/>
            <a:ext cx="4799114" cy="241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nstituto del Sur - Inicio | Facebook">
            <a:extLst>
              <a:ext uri="{FF2B5EF4-FFF2-40B4-BE49-F238E27FC236}">
                <a16:creationId xmlns:a16="http://schemas.microsoft.com/office/drawing/2014/main" id="{5E677456-8D59-418E-BBBB-F81B50B70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179070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0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279367" y="1465179"/>
            <a:ext cx="3846958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Compatibilidad Estilística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4021492" y="1099876"/>
            <a:ext cx="5012188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2800" dirty="0">
                <a:latin typeface="Francois One" panose="020005030400000200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¿Qué estilo necesita la marca del cliente?</a:t>
            </a:r>
            <a:endParaRPr lang="es-PE" sz="2800" dirty="0">
              <a:effectLst/>
              <a:latin typeface="Francois One" panose="02000503040000020004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ES" sz="2800" dirty="0">
              <a:latin typeface="Francois One" panose="02000503040000020004" pitchFamily="2" charset="0"/>
            </a:endParaRPr>
          </a:p>
        </p:txBody>
      </p:sp>
      <p:pic>
        <p:nvPicPr>
          <p:cNvPr id="12290" name="Picture 2" descr="Examen de Admsion Instituto del Sur Resuelto - ISUR - Razonamiento Verbal">
            <a:extLst>
              <a:ext uri="{FF2B5EF4-FFF2-40B4-BE49-F238E27FC236}">
                <a16:creationId xmlns:a16="http://schemas.microsoft.com/office/drawing/2014/main" id="{F3C935AE-3546-4D9C-AA7B-5EE65DF29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97" y="2727182"/>
            <a:ext cx="5093304" cy="18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844622A-39C7-4B48-8488-3C019A14C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959" y="2583985"/>
            <a:ext cx="4148041" cy="21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8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586622" y="1261273"/>
            <a:ext cx="3410768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Resumen corporativo</a:t>
            </a:r>
            <a:endParaRPr dirty="0"/>
          </a:p>
        </p:txBody>
      </p:sp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587063" y="2372931"/>
            <a:ext cx="4360933" cy="1623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0" i="0" dirty="0">
                <a:solidFill>
                  <a:srgbClr val="3C3C3B"/>
                </a:solidFill>
                <a:effectLst/>
                <a:latin typeface="HelveticaRegular"/>
              </a:rPr>
              <a:t>El Instituto del Sur se fundó en 1988 en la ciudad de Arequipa con la finalidad de crear una comunidad educativa superior tecnológica que ofrece una formació</a:t>
            </a:r>
            <a:r>
              <a:rPr lang="es-ES" sz="1400" dirty="0">
                <a:solidFill>
                  <a:srgbClr val="3C3C3B"/>
                </a:solidFill>
                <a:latin typeface="HelveticaRegular"/>
              </a:rPr>
              <a:t>n, basada en la dignidad y compromiso de la persona, nos comprometes con tu desarrollo humano y profesional, para así formar una sociedad mas justa y solidaria.</a:t>
            </a:r>
            <a:endParaRPr sz="1400" dirty="0"/>
          </a:p>
        </p:txBody>
      </p:sp>
      <p:sp>
        <p:nvSpPr>
          <p:cNvPr id="349" name="Google Shape;349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Instituto del Sur - Inicio | Facebook">
            <a:extLst>
              <a:ext uri="{FF2B5EF4-FFF2-40B4-BE49-F238E27FC236}">
                <a16:creationId xmlns:a16="http://schemas.microsoft.com/office/drawing/2014/main" id="{1FE0D0B1-EF91-44A7-83FD-766227F6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996" y="1613676"/>
            <a:ext cx="4148310" cy="207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924646" y="839314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Corrección tipológica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15805" y="566014"/>
            <a:ext cx="4434847" cy="10706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rancois One" panose="02000503040000020004" pitchFamily="2" charset="0"/>
              </a:rPr>
              <a:t>¿Qué tipo de marca necesita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1E143647-0612-4CEE-91BA-7B488B195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9" b="25154"/>
          <a:stretch/>
        </p:blipFill>
        <p:spPr bwMode="auto">
          <a:xfrm>
            <a:off x="3296136" y="1534279"/>
            <a:ext cx="3109032" cy="346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546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2" name="Google Shape;5332;p40"/>
          <p:cNvSpPr txBox="1">
            <a:spLocks noGrp="1"/>
          </p:cNvSpPr>
          <p:nvPr>
            <p:ph type="ctrTitle"/>
          </p:nvPr>
        </p:nvSpPr>
        <p:spPr>
          <a:xfrm>
            <a:off x="5502775" y="1996218"/>
            <a:ext cx="2597100" cy="11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chemeClr val="accent5"/>
                </a:solidFill>
              </a:rPr>
              <a:t>GRACIAS</a:t>
            </a: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92" name="Google Shape;827;p30">
            <a:extLst>
              <a:ext uri="{FF2B5EF4-FFF2-40B4-BE49-F238E27FC236}">
                <a16:creationId xmlns:a16="http://schemas.microsoft.com/office/drawing/2014/main" id="{13749FD2-1410-4E94-9147-2B526CF9D107}"/>
              </a:ext>
            </a:extLst>
          </p:cNvPr>
          <p:cNvGrpSpPr/>
          <p:nvPr/>
        </p:nvGrpSpPr>
        <p:grpSpPr>
          <a:xfrm>
            <a:off x="719988" y="915632"/>
            <a:ext cx="3624567" cy="3312232"/>
            <a:chOff x="4319313" y="915632"/>
            <a:chExt cx="3624567" cy="3312232"/>
          </a:xfrm>
        </p:grpSpPr>
        <p:sp>
          <p:nvSpPr>
            <p:cNvPr id="93" name="Google Shape;828;p30">
              <a:extLst>
                <a:ext uri="{FF2B5EF4-FFF2-40B4-BE49-F238E27FC236}">
                  <a16:creationId xmlns:a16="http://schemas.microsoft.com/office/drawing/2014/main" id="{F7C4DECE-4688-46DA-8A00-4BFB8B8B4EF7}"/>
                </a:ext>
              </a:extLst>
            </p:cNvPr>
            <p:cNvSpPr/>
            <p:nvPr/>
          </p:nvSpPr>
          <p:spPr>
            <a:xfrm>
              <a:off x="4969282" y="3030228"/>
              <a:ext cx="1284529" cy="1183773"/>
            </a:xfrm>
            <a:custGeom>
              <a:avLst/>
              <a:gdLst/>
              <a:ahLst/>
              <a:cxnLst/>
              <a:rect l="l" t="t" r="r" b="b"/>
              <a:pathLst>
                <a:path w="29093" h="26811" extrusionOk="0">
                  <a:moveTo>
                    <a:pt x="29092" y="0"/>
                  </a:moveTo>
                  <a:lnTo>
                    <a:pt x="0" y="16812"/>
                  </a:lnTo>
                  <a:lnTo>
                    <a:pt x="17197" y="26811"/>
                  </a:lnTo>
                  <a:lnTo>
                    <a:pt x="29092" y="0"/>
                  </a:ln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829;p30">
              <a:extLst>
                <a:ext uri="{FF2B5EF4-FFF2-40B4-BE49-F238E27FC236}">
                  <a16:creationId xmlns:a16="http://schemas.microsoft.com/office/drawing/2014/main" id="{B6AA7AA8-DCA4-4E2A-B57B-408959C0FA03}"/>
                </a:ext>
              </a:extLst>
            </p:cNvPr>
            <p:cNvSpPr/>
            <p:nvPr/>
          </p:nvSpPr>
          <p:spPr>
            <a:xfrm>
              <a:off x="4621139" y="3467779"/>
              <a:ext cx="800308" cy="461349"/>
            </a:xfrm>
            <a:custGeom>
              <a:avLst/>
              <a:gdLst/>
              <a:ahLst/>
              <a:cxnLst/>
              <a:rect l="l" t="t" r="r" b="b"/>
              <a:pathLst>
                <a:path w="18126" h="10449" extrusionOk="0">
                  <a:moveTo>
                    <a:pt x="10398" y="1"/>
                  </a:moveTo>
                  <a:cubicBezTo>
                    <a:pt x="10228" y="1"/>
                    <a:pt x="10058" y="38"/>
                    <a:pt x="9929" y="113"/>
                  </a:cubicBezTo>
                  <a:lnTo>
                    <a:pt x="260" y="5753"/>
                  </a:lnTo>
                  <a:cubicBezTo>
                    <a:pt x="1" y="5903"/>
                    <a:pt x="1" y="6144"/>
                    <a:pt x="260" y="6294"/>
                  </a:cubicBezTo>
                  <a:lnTo>
                    <a:pt x="7256" y="10337"/>
                  </a:lnTo>
                  <a:cubicBezTo>
                    <a:pt x="7387" y="10411"/>
                    <a:pt x="7558" y="10449"/>
                    <a:pt x="7728" y="10449"/>
                  </a:cubicBezTo>
                  <a:cubicBezTo>
                    <a:pt x="7899" y="10449"/>
                    <a:pt x="8069" y="10411"/>
                    <a:pt x="8198" y="10337"/>
                  </a:cubicBezTo>
                  <a:lnTo>
                    <a:pt x="17867" y="4696"/>
                  </a:lnTo>
                  <a:cubicBezTo>
                    <a:pt x="18126" y="4547"/>
                    <a:pt x="18126" y="4302"/>
                    <a:pt x="17867" y="4152"/>
                  </a:cubicBezTo>
                  <a:lnTo>
                    <a:pt x="10867" y="113"/>
                  </a:lnTo>
                  <a:cubicBezTo>
                    <a:pt x="10738" y="38"/>
                    <a:pt x="10568" y="1"/>
                    <a:pt x="10398" y="1"/>
                  </a:cubicBezTo>
                  <a:close/>
                </a:path>
              </a:pathLst>
            </a:custGeom>
            <a:solidFill>
              <a:srgbClr val="000000">
                <a:alpha val="321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830;p30">
              <a:extLst>
                <a:ext uri="{FF2B5EF4-FFF2-40B4-BE49-F238E27FC236}">
                  <a16:creationId xmlns:a16="http://schemas.microsoft.com/office/drawing/2014/main" id="{FBE48DF7-6BB7-4317-A042-27F7147676B8}"/>
                </a:ext>
              </a:extLst>
            </p:cNvPr>
            <p:cNvSpPr/>
            <p:nvPr/>
          </p:nvSpPr>
          <p:spPr>
            <a:xfrm>
              <a:off x="4319313" y="3489414"/>
              <a:ext cx="350836" cy="228357"/>
            </a:xfrm>
            <a:custGeom>
              <a:avLst/>
              <a:gdLst/>
              <a:ahLst/>
              <a:cxnLst/>
              <a:rect l="l" t="t" r="r" b="b"/>
              <a:pathLst>
                <a:path w="7946" h="5172" extrusionOk="0">
                  <a:moveTo>
                    <a:pt x="2372" y="0"/>
                  </a:moveTo>
                  <a:cubicBezTo>
                    <a:pt x="1461" y="0"/>
                    <a:pt x="731" y="319"/>
                    <a:pt x="449" y="1030"/>
                  </a:cubicBezTo>
                  <a:cubicBezTo>
                    <a:pt x="0" y="2166"/>
                    <a:pt x="1965" y="2690"/>
                    <a:pt x="3923" y="3115"/>
                  </a:cubicBezTo>
                  <a:cubicBezTo>
                    <a:pt x="5881" y="3536"/>
                    <a:pt x="7367" y="4393"/>
                    <a:pt x="7854" y="5171"/>
                  </a:cubicBezTo>
                  <a:lnTo>
                    <a:pt x="7946" y="4485"/>
                  </a:lnTo>
                  <a:cubicBezTo>
                    <a:pt x="7918" y="3244"/>
                    <a:pt x="6480" y="1272"/>
                    <a:pt x="4535" y="473"/>
                  </a:cubicBezTo>
                  <a:cubicBezTo>
                    <a:pt x="3787" y="167"/>
                    <a:pt x="3032" y="0"/>
                    <a:pt x="23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831;p30">
              <a:extLst>
                <a:ext uri="{FF2B5EF4-FFF2-40B4-BE49-F238E27FC236}">
                  <a16:creationId xmlns:a16="http://schemas.microsoft.com/office/drawing/2014/main" id="{44F4EF6B-70B4-474B-BC71-6C3AFEC1A962}"/>
                </a:ext>
              </a:extLst>
            </p:cNvPr>
            <p:cNvSpPr/>
            <p:nvPr/>
          </p:nvSpPr>
          <p:spPr>
            <a:xfrm>
              <a:off x="4381303" y="3527032"/>
              <a:ext cx="298912" cy="174976"/>
            </a:xfrm>
            <a:custGeom>
              <a:avLst/>
              <a:gdLst/>
              <a:ahLst/>
              <a:cxnLst/>
              <a:rect l="l" t="t" r="r" b="b"/>
              <a:pathLst>
                <a:path w="6770" h="3963" extrusionOk="0">
                  <a:moveTo>
                    <a:pt x="611" y="1"/>
                  </a:moveTo>
                  <a:cubicBezTo>
                    <a:pt x="425" y="1"/>
                    <a:pt x="263" y="12"/>
                    <a:pt x="132" y="32"/>
                  </a:cubicBezTo>
                  <a:cubicBezTo>
                    <a:pt x="55" y="46"/>
                    <a:pt x="0" y="121"/>
                    <a:pt x="14" y="199"/>
                  </a:cubicBezTo>
                  <a:cubicBezTo>
                    <a:pt x="23" y="272"/>
                    <a:pt x="84" y="323"/>
                    <a:pt x="155" y="323"/>
                  </a:cubicBezTo>
                  <a:cubicBezTo>
                    <a:pt x="164" y="323"/>
                    <a:pt x="172" y="322"/>
                    <a:pt x="181" y="321"/>
                  </a:cubicBezTo>
                  <a:cubicBezTo>
                    <a:pt x="304" y="302"/>
                    <a:pt x="455" y="292"/>
                    <a:pt x="631" y="292"/>
                  </a:cubicBezTo>
                  <a:cubicBezTo>
                    <a:pt x="2072" y="292"/>
                    <a:pt x="5085" y="1013"/>
                    <a:pt x="6470" y="3881"/>
                  </a:cubicBezTo>
                  <a:cubicBezTo>
                    <a:pt x="6497" y="3932"/>
                    <a:pt x="6548" y="3963"/>
                    <a:pt x="6603" y="3963"/>
                  </a:cubicBezTo>
                  <a:cubicBezTo>
                    <a:pt x="6623" y="3963"/>
                    <a:pt x="6647" y="3959"/>
                    <a:pt x="6667" y="3949"/>
                  </a:cubicBezTo>
                  <a:cubicBezTo>
                    <a:pt x="6738" y="3915"/>
                    <a:pt x="6769" y="3826"/>
                    <a:pt x="6735" y="3755"/>
                  </a:cubicBezTo>
                  <a:cubicBezTo>
                    <a:pt x="5288" y="758"/>
                    <a:pt x="2128" y="1"/>
                    <a:pt x="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832;p30">
              <a:extLst>
                <a:ext uri="{FF2B5EF4-FFF2-40B4-BE49-F238E27FC236}">
                  <a16:creationId xmlns:a16="http://schemas.microsoft.com/office/drawing/2014/main" id="{9799063C-8CFF-4EEB-9B4F-CF4B67D2628B}"/>
                </a:ext>
              </a:extLst>
            </p:cNvPr>
            <p:cNvSpPr/>
            <p:nvPr/>
          </p:nvSpPr>
          <p:spPr>
            <a:xfrm>
              <a:off x="4383510" y="3284502"/>
              <a:ext cx="331365" cy="433268"/>
            </a:xfrm>
            <a:custGeom>
              <a:avLst/>
              <a:gdLst/>
              <a:ahLst/>
              <a:cxnLst/>
              <a:rect l="l" t="t" r="r" b="b"/>
              <a:pathLst>
                <a:path w="7505" h="9813" extrusionOk="0">
                  <a:moveTo>
                    <a:pt x="1981" y="0"/>
                  </a:moveTo>
                  <a:cubicBezTo>
                    <a:pt x="452" y="0"/>
                    <a:pt x="1" y="1183"/>
                    <a:pt x="1116" y="2272"/>
                  </a:cubicBezTo>
                  <a:cubicBezTo>
                    <a:pt x="1640" y="2782"/>
                    <a:pt x="2392" y="3523"/>
                    <a:pt x="3095" y="4114"/>
                  </a:cubicBezTo>
                  <a:cubicBezTo>
                    <a:pt x="5465" y="6107"/>
                    <a:pt x="6400" y="9812"/>
                    <a:pt x="6400" y="9812"/>
                  </a:cubicBezTo>
                  <a:cubicBezTo>
                    <a:pt x="6400" y="9812"/>
                    <a:pt x="7504" y="7096"/>
                    <a:pt x="6770" y="4539"/>
                  </a:cubicBezTo>
                  <a:cubicBezTo>
                    <a:pt x="6036" y="1986"/>
                    <a:pt x="4339" y="35"/>
                    <a:pt x="2020" y="0"/>
                  </a:cubicBezTo>
                  <a:cubicBezTo>
                    <a:pt x="2007" y="0"/>
                    <a:pt x="1994" y="0"/>
                    <a:pt x="19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833;p30">
              <a:extLst>
                <a:ext uri="{FF2B5EF4-FFF2-40B4-BE49-F238E27FC236}">
                  <a16:creationId xmlns:a16="http://schemas.microsoft.com/office/drawing/2014/main" id="{4E48EE07-C20B-40A4-97FD-D42275FCD8F5}"/>
                </a:ext>
              </a:extLst>
            </p:cNvPr>
            <p:cNvSpPr/>
            <p:nvPr/>
          </p:nvSpPr>
          <p:spPr>
            <a:xfrm>
              <a:off x="4449298" y="3311921"/>
              <a:ext cx="239925" cy="342358"/>
            </a:xfrm>
            <a:custGeom>
              <a:avLst/>
              <a:gdLst/>
              <a:ahLst/>
              <a:cxnLst/>
              <a:rect l="l" t="t" r="r" b="b"/>
              <a:pathLst>
                <a:path w="5434" h="7754" extrusionOk="0">
                  <a:moveTo>
                    <a:pt x="161" y="0"/>
                  </a:moveTo>
                  <a:cubicBezTo>
                    <a:pt x="95" y="0"/>
                    <a:pt x="35" y="44"/>
                    <a:pt x="20" y="110"/>
                  </a:cubicBezTo>
                  <a:cubicBezTo>
                    <a:pt x="0" y="189"/>
                    <a:pt x="48" y="267"/>
                    <a:pt x="126" y="287"/>
                  </a:cubicBezTo>
                  <a:cubicBezTo>
                    <a:pt x="1102" y="539"/>
                    <a:pt x="4699" y="2908"/>
                    <a:pt x="5134" y="7620"/>
                  </a:cubicBezTo>
                  <a:cubicBezTo>
                    <a:pt x="5141" y="7696"/>
                    <a:pt x="5206" y="7753"/>
                    <a:pt x="5280" y="7753"/>
                  </a:cubicBezTo>
                  <a:cubicBezTo>
                    <a:pt x="5283" y="7753"/>
                    <a:pt x="5287" y="7750"/>
                    <a:pt x="5294" y="7750"/>
                  </a:cubicBezTo>
                  <a:cubicBezTo>
                    <a:pt x="5372" y="7743"/>
                    <a:pt x="5433" y="7672"/>
                    <a:pt x="5426" y="7594"/>
                  </a:cubicBezTo>
                  <a:cubicBezTo>
                    <a:pt x="4977" y="2766"/>
                    <a:pt x="1384" y="308"/>
                    <a:pt x="197" y="5"/>
                  </a:cubicBezTo>
                  <a:cubicBezTo>
                    <a:pt x="185" y="2"/>
                    <a:pt x="17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34;p30">
              <a:extLst>
                <a:ext uri="{FF2B5EF4-FFF2-40B4-BE49-F238E27FC236}">
                  <a16:creationId xmlns:a16="http://schemas.microsoft.com/office/drawing/2014/main" id="{147EAA76-1165-4AA0-9ED6-50A7EBD683FD}"/>
                </a:ext>
              </a:extLst>
            </p:cNvPr>
            <p:cNvSpPr/>
            <p:nvPr/>
          </p:nvSpPr>
          <p:spPr>
            <a:xfrm>
              <a:off x="4660921" y="3103919"/>
              <a:ext cx="291583" cy="793685"/>
            </a:xfrm>
            <a:custGeom>
              <a:avLst/>
              <a:gdLst/>
              <a:ahLst/>
              <a:cxnLst/>
              <a:rect l="l" t="t" r="r" b="b"/>
              <a:pathLst>
                <a:path w="6604" h="17976" extrusionOk="0">
                  <a:moveTo>
                    <a:pt x="1" y="1"/>
                  </a:moveTo>
                  <a:lnTo>
                    <a:pt x="1" y="14161"/>
                  </a:lnTo>
                  <a:lnTo>
                    <a:pt x="6603" y="17975"/>
                  </a:lnTo>
                  <a:lnTo>
                    <a:pt x="6603" y="38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35;p30">
              <a:extLst>
                <a:ext uri="{FF2B5EF4-FFF2-40B4-BE49-F238E27FC236}">
                  <a16:creationId xmlns:a16="http://schemas.microsoft.com/office/drawing/2014/main" id="{7BAB0ADC-E73A-464A-B4DE-501D4E78FE14}"/>
                </a:ext>
              </a:extLst>
            </p:cNvPr>
            <p:cNvSpPr/>
            <p:nvPr/>
          </p:nvSpPr>
          <p:spPr>
            <a:xfrm>
              <a:off x="4952460" y="3031729"/>
              <a:ext cx="416623" cy="865875"/>
            </a:xfrm>
            <a:custGeom>
              <a:avLst/>
              <a:gdLst/>
              <a:ahLst/>
              <a:cxnLst/>
              <a:rect l="l" t="t" r="r" b="b"/>
              <a:pathLst>
                <a:path w="9436" h="19611" extrusionOk="0">
                  <a:moveTo>
                    <a:pt x="9435" y="1"/>
                  </a:moveTo>
                  <a:lnTo>
                    <a:pt x="0" y="5447"/>
                  </a:lnTo>
                  <a:lnTo>
                    <a:pt x="0" y="19610"/>
                  </a:lnTo>
                  <a:lnTo>
                    <a:pt x="9435" y="14164"/>
                  </a:lnTo>
                  <a:lnTo>
                    <a:pt x="943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36;p30">
              <a:extLst>
                <a:ext uri="{FF2B5EF4-FFF2-40B4-BE49-F238E27FC236}">
                  <a16:creationId xmlns:a16="http://schemas.microsoft.com/office/drawing/2014/main" id="{76575203-DEA3-4876-8FE5-0381D29BC5BB}"/>
                </a:ext>
              </a:extLst>
            </p:cNvPr>
            <p:cNvSpPr/>
            <p:nvPr/>
          </p:nvSpPr>
          <p:spPr>
            <a:xfrm>
              <a:off x="4660921" y="2863464"/>
              <a:ext cx="708162" cy="408808"/>
            </a:xfrm>
            <a:custGeom>
              <a:avLst/>
              <a:gdLst/>
              <a:ahLst/>
              <a:cxnLst/>
              <a:rect l="l" t="t" r="r" b="b"/>
              <a:pathLst>
                <a:path w="16039" h="9259" extrusionOk="0">
                  <a:moveTo>
                    <a:pt x="9436" y="0"/>
                  </a:moveTo>
                  <a:lnTo>
                    <a:pt x="1" y="5447"/>
                  </a:lnTo>
                  <a:lnTo>
                    <a:pt x="6603" y="9258"/>
                  </a:lnTo>
                  <a:lnTo>
                    <a:pt x="16038" y="3812"/>
                  </a:lnTo>
                  <a:lnTo>
                    <a:pt x="9436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37;p30">
              <a:extLst>
                <a:ext uri="{FF2B5EF4-FFF2-40B4-BE49-F238E27FC236}">
                  <a16:creationId xmlns:a16="http://schemas.microsoft.com/office/drawing/2014/main" id="{70F0EBA9-3B0B-4665-B07A-F1BE7EA92697}"/>
                </a:ext>
              </a:extLst>
            </p:cNvPr>
            <p:cNvSpPr/>
            <p:nvPr/>
          </p:nvSpPr>
          <p:spPr>
            <a:xfrm>
              <a:off x="5119091" y="3229577"/>
              <a:ext cx="83360" cy="61372"/>
            </a:xfrm>
            <a:custGeom>
              <a:avLst/>
              <a:gdLst/>
              <a:ahLst/>
              <a:cxnLst/>
              <a:rect l="l" t="t" r="r" b="b"/>
              <a:pathLst>
                <a:path w="1888" h="1390" extrusionOk="0">
                  <a:moveTo>
                    <a:pt x="1747" y="1"/>
                  </a:moveTo>
                  <a:cubicBezTo>
                    <a:pt x="1700" y="1"/>
                    <a:pt x="1644" y="17"/>
                    <a:pt x="1585" y="51"/>
                  </a:cubicBezTo>
                  <a:lnTo>
                    <a:pt x="303" y="792"/>
                  </a:lnTo>
                  <a:cubicBezTo>
                    <a:pt x="136" y="888"/>
                    <a:pt x="0" y="1088"/>
                    <a:pt x="0" y="1241"/>
                  </a:cubicBezTo>
                  <a:cubicBezTo>
                    <a:pt x="0" y="1337"/>
                    <a:pt x="56" y="1389"/>
                    <a:pt x="139" y="1389"/>
                  </a:cubicBezTo>
                  <a:cubicBezTo>
                    <a:pt x="186" y="1389"/>
                    <a:pt x="243" y="1372"/>
                    <a:pt x="303" y="1337"/>
                  </a:cubicBezTo>
                  <a:lnTo>
                    <a:pt x="1585" y="596"/>
                  </a:lnTo>
                  <a:cubicBezTo>
                    <a:pt x="1751" y="500"/>
                    <a:pt x="1887" y="299"/>
                    <a:pt x="1887" y="150"/>
                  </a:cubicBezTo>
                  <a:cubicBezTo>
                    <a:pt x="1887" y="54"/>
                    <a:pt x="1831" y="1"/>
                    <a:pt x="17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838;p30">
              <a:extLst>
                <a:ext uri="{FF2B5EF4-FFF2-40B4-BE49-F238E27FC236}">
                  <a16:creationId xmlns:a16="http://schemas.microsoft.com/office/drawing/2014/main" id="{7DED4DAD-D0C9-4894-84EF-8A4E5EF94611}"/>
                </a:ext>
              </a:extLst>
            </p:cNvPr>
            <p:cNvSpPr/>
            <p:nvPr/>
          </p:nvSpPr>
          <p:spPr>
            <a:xfrm>
              <a:off x="4986545" y="3396915"/>
              <a:ext cx="340901" cy="428500"/>
            </a:xfrm>
            <a:custGeom>
              <a:avLst/>
              <a:gdLst/>
              <a:ahLst/>
              <a:cxnLst/>
              <a:rect l="l" t="t" r="r" b="b"/>
              <a:pathLst>
                <a:path w="7721" h="9705" extrusionOk="0">
                  <a:moveTo>
                    <a:pt x="7548" y="1"/>
                  </a:moveTo>
                  <a:lnTo>
                    <a:pt x="0" y="4360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839;p30">
              <a:extLst>
                <a:ext uri="{FF2B5EF4-FFF2-40B4-BE49-F238E27FC236}">
                  <a16:creationId xmlns:a16="http://schemas.microsoft.com/office/drawing/2014/main" id="{F391C611-3301-4466-8448-4B67CA87DEA1}"/>
                </a:ext>
              </a:extLst>
            </p:cNvPr>
            <p:cNvSpPr/>
            <p:nvPr/>
          </p:nvSpPr>
          <p:spPr>
            <a:xfrm>
              <a:off x="4994184" y="3401418"/>
              <a:ext cx="333263" cy="423996"/>
            </a:xfrm>
            <a:custGeom>
              <a:avLst/>
              <a:gdLst/>
              <a:ahLst/>
              <a:cxnLst/>
              <a:rect l="l" t="t" r="r" b="b"/>
              <a:pathLst>
                <a:path w="7548" h="9603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840;p30">
              <a:extLst>
                <a:ext uri="{FF2B5EF4-FFF2-40B4-BE49-F238E27FC236}">
                  <a16:creationId xmlns:a16="http://schemas.microsoft.com/office/drawing/2014/main" id="{D5D88738-092C-4F1D-AF54-2FE988AD616A}"/>
                </a:ext>
              </a:extLst>
            </p:cNvPr>
            <p:cNvSpPr/>
            <p:nvPr/>
          </p:nvSpPr>
          <p:spPr>
            <a:xfrm>
              <a:off x="5111453" y="3522661"/>
              <a:ext cx="83316" cy="61328"/>
            </a:xfrm>
            <a:custGeom>
              <a:avLst/>
              <a:gdLst/>
              <a:ahLst/>
              <a:cxnLst/>
              <a:rect l="l" t="t" r="r" b="b"/>
              <a:pathLst>
                <a:path w="1887" h="1389" extrusionOk="0">
                  <a:moveTo>
                    <a:pt x="1748" y="1"/>
                  </a:moveTo>
                  <a:cubicBezTo>
                    <a:pt x="1700" y="1"/>
                    <a:pt x="1644" y="17"/>
                    <a:pt x="1584" y="53"/>
                  </a:cubicBezTo>
                  <a:lnTo>
                    <a:pt x="302" y="791"/>
                  </a:lnTo>
                  <a:cubicBezTo>
                    <a:pt x="136" y="889"/>
                    <a:pt x="0" y="1090"/>
                    <a:pt x="0" y="1240"/>
                  </a:cubicBezTo>
                  <a:cubicBezTo>
                    <a:pt x="0" y="1336"/>
                    <a:pt x="56" y="1388"/>
                    <a:pt x="140" y="1388"/>
                  </a:cubicBezTo>
                  <a:cubicBezTo>
                    <a:pt x="187" y="1388"/>
                    <a:pt x="243" y="1372"/>
                    <a:pt x="302" y="1338"/>
                  </a:cubicBezTo>
                  <a:lnTo>
                    <a:pt x="1584" y="597"/>
                  </a:lnTo>
                  <a:cubicBezTo>
                    <a:pt x="1750" y="498"/>
                    <a:pt x="1887" y="302"/>
                    <a:pt x="1887" y="148"/>
                  </a:cubicBezTo>
                  <a:cubicBezTo>
                    <a:pt x="1887" y="53"/>
                    <a:pt x="1831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841;p30">
              <a:extLst>
                <a:ext uri="{FF2B5EF4-FFF2-40B4-BE49-F238E27FC236}">
                  <a16:creationId xmlns:a16="http://schemas.microsoft.com/office/drawing/2014/main" id="{31E3E988-45E9-4978-99D6-548B75F92CA4}"/>
                </a:ext>
              </a:extLst>
            </p:cNvPr>
            <p:cNvSpPr/>
            <p:nvPr/>
          </p:nvSpPr>
          <p:spPr>
            <a:xfrm>
              <a:off x="4986545" y="3108864"/>
              <a:ext cx="340901" cy="428456"/>
            </a:xfrm>
            <a:custGeom>
              <a:avLst/>
              <a:gdLst/>
              <a:ahLst/>
              <a:cxnLst/>
              <a:rect l="l" t="t" r="r" b="b"/>
              <a:pathLst>
                <a:path w="7721" h="9704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3" y="9704"/>
                  </a:lnTo>
                  <a:lnTo>
                    <a:pt x="7721" y="5349"/>
                  </a:lnTo>
                  <a:lnTo>
                    <a:pt x="7545" y="5247"/>
                  </a:lnTo>
                  <a:lnTo>
                    <a:pt x="7721" y="103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842;p30">
              <a:extLst>
                <a:ext uri="{FF2B5EF4-FFF2-40B4-BE49-F238E27FC236}">
                  <a16:creationId xmlns:a16="http://schemas.microsoft.com/office/drawing/2014/main" id="{21125B5F-2552-4E7C-988E-765121C747E4}"/>
                </a:ext>
              </a:extLst>
            </p:cNvPr>
            <p:cNvSpPr/>
            <p:nvPr/>
          </p:nvSpPr>
          <p:spPr>
            <a:xfrm>
              <a:off x="4994184" y="3113367"/>
              <a:ext cx="333263" cy="423952"/>
            </a:xfrm>
            <a:custGeom>
              <a:avLst/>
              <a:gdLst/>
              <a:ahLst/>
              <a:cxnLst/>
              <a:rect l="l" t="t" r="r" b="b"/>
              <a:pathLst>
                <a:path w="7548" h="9602" extrusionOk="0">
                  <a:moveTo>
                    <a:pt x="7548" y="1"/>
                  </a:moveTo>
                  <a:lnTo>
                    <a:pt x="0" y="4356"/>
                  </a:lnTo>
                  <a:lnTo>
                    <a:pt x="0" y="9602"/>
                  </a:lnTo>
                  <a:lnTo>
                    <a:pt x="7548" y="52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843;p30">
              <a:extLst>
                <a:ext uri="{FF2B5EF4-FFF2-40B4-BE49-F238E27FC236}">
                  <a16:creationId xmlns:a16="http://schemas.microsoft.com/office/drawing/2014/main" id="{A85DE2B2-15AD-49D7-8337-B4C903AC116E}"/>
                </a:ext>
              </a:extLst>
            </p:cNvPr>
            <p:cNvSpPr/>
            <p:nvPr/>
          </p:nvSpPr>
          <p:spPr>
            <a:xfrm>
              <a:off x="5111453" y="3234566"/>
              <a:ext cx="83316" cy="61372"/>
            </a:xfrm>
            <a:custGeom>
              <a:avLst/>
              <a:gdLst/>
              <a:ahLst/>
              <a:cxnLst/>
              <a:rect l="l" t="t" r="r" b="b"/>
              <a:pathLst>
                <a:path w="1887" h="1390" extrusionOk="0">
                  <a:moveTo>
                    <a:pt x="1746" y="0"/>
                  </a:moveTo>
                  <a:cubicBezTo>
                    <a:pt x="1699" y="0"/>
                    <a:pt x="1643" y="16"/>
                    <a:pt x="1584" y="50"/>
                  </a:cubicBezTo>
                  <a:lnTo>
                    <a:pt x="302" y="792"/>
                  </a:lnTo>
                  <a:cubicBezTo>
                    <a:pt x="136" y="891"/>
                    <a:pt x="0" y="1087"/>
                    <a:pt x="0" y="1241"/>
                  </a:cubicBezTo>
                  <a:cubicBezTo>
                    <a:pt x="0" y="1337"/>
                    <a:pt x="56" y="1389"/>
                    <a:pt x="141" y="1389"/>
                  </a:cubicBezTo>
                  <a:cubicBezTo>
                    <a:pt x="187" y="1389"/>
                    <a:pt x="243" y="1373"/>
                    <a:pt x="302" y="1339"/>
                  </a:cubicBezTo>
                  <a:lnTo>
                    <a:pt x="1584" y="598"/>
                  </a:lnTo>
                  <a:cubicBezTo>
                    <a:pt x="1750" y="499"/>
                    <a:pt x="1887" y="302"/>
                    <a:pt x="1887" y="149"/>
                  </a:cubicBezTo>
                  <a:cubicBezTo>
                    <a:pt x="1887" y="53"/>
                    <a:pt x="1830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844;p30">
              <a:extLst>
                <a:ext uri="{FF2B5EF4-FFF2-40B4-BE49-F238E27FC236}">
                  <a16:creationId xmlns:a16="http://schemas.microsoft.com/office/drawing/2014/main" id="{F5910D30-48FD-4655-9A9A-AAFAC1A00787}"/>
                </a:ext>
              </a:extLst>
            </p:cNvPr>
            <p:cNvSpPr/>
            <p:nvPr/>
          </p:nvSpPr>
          <p:spPr>
            <a:xfrm>
              <a:off x="4660921" y="2452007"/>
              <a:ext cx="291583" cy="793641"/>
            </a:xfrm>
            <a:custGeom>
              <a:avLst/>
              <a:gdLst/>
              <a:ahLst/>
              <a:cxnLst/>
              <a:rect l="l" t="t" r="r" b="b"/>
              <a:pathLst>
                <a:path w="6604" h="17975" extrusionOk="0">
                  <a:moveTo>
                    <a:pt x="1" y="0"/>
                  </a:moveTo>
                  <a:lnTo>
                    <a:pt x="1" y="14164"/>
                  </a:lnTo>
                  <a:lnTo>
                    <a:pt x="6603" y="17975"/>
                  </a:lnTo>
                  <a:lnTo>
                    <a:pt x="6603" y="38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845;p30">
              <a:extLst>
                <a:ext uri="{FF2B5EF4-FFF2-40B4-BE49-F238E27FC236}">
                  <a16:creationId xmlns:a16="http://schemas.microsoft.com/office/drawing/2014/main" id="{64F78C9B-9D83-4DBE-B40D-A3CAB74428A8}"/>
                </a:ext>
              </a:extLst>
            </p:cNvPr>
            <p:cNvSpPr/>
            <p:nvPr/>
          </p:nvSpPr>
          <p:spPr>
            <a:xfrm>
              <a:off x="4952460" y="2379950"/>
              <a:ext cx="416623" cy="865698"/>
            </a:xfrm>
            <a:custGeom>
              <a:avLst/>
              <a:gdLst/>
              <a:ahLst/>
              <a:cxnLst/>
              <a:rect l="l" t="t" r="r" b="b"/>
              <a:pathLst>
                <a:path w="9436" h="19607" extrusionOk="0">
                  <a:moveTo>
                    <a:pt x="9435" y="0"/>
                  </a:moveTo>
                  <a:lnTo>
                    <a:pt x="0" y="5447"/>
                  </a:lnTo>
                  <a:lnTo>
                    <a:pt x="0" y="19607"/>
                  </a:lnTo>
                  <a:lnTo>
                    <a:pt x="9435" y="14160"/>
                  </a:lnTo>
                  <a:lnTo>
                    <a:pt x="943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846;p30">
              <a:extLst>
                <a:ext uri="{FF2B5EF4-FFF2-40B4-BE49-F238E27FC236}">
                  <a16:creationId xmlns:a16="http://schemas.microsoft.com/office/drawing/2014/main" id="{E1B959D4-1066-4FF8-A48D-8FCE4D231A60}"/>
                </a:ext>
              </a:extLst>
            </p:cNvPr>
            <p:cNvSpPr/>
            <p:nvPr/>
          </p:nvSpPr>
          <p:spPr>
            <a:xfrm>
              <a:off x="4660921" y="2211508"/>
              <a:ext cx="708162" cy="408940"/>
            </a:xfrm>
            <a:custGeom>
              <a:avLst/>
              <a:gdLst/>
              <a:ahLst/>
              <a:cxnLst/>
              <a:rect l="l" t="t" r="r" b="b"/>
              <a:pathLst>
                <a:path w="16039" h="9262" extrusionOk="0">
                  <a:moveTo>
                    <a:pt x="9436" y="1"/>
                  </a:moveTo>
                  <a:lnTo>
                    <a:pt x="1" y="5447"/>
                  </a:lnTo>
                  <a:lnTo>
                    <a:pt x="6603" y="9262"/>
                  </a:lnTo>
                  <a:lnTo>
                    <a:pt x="16038" y="3815"/>
                  </a:lnTo>
                  <a:lnTo>
                    <a:pt x="943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47;p30">
              <a:extLst>
                <a:ext uri="{FF2B5EF4-FFF2-40B4-BE49-F238E27FC236}">
                  <a16:creationId xmlns:a16="http://schemas.microsoft.com/office/drawing/2014/main" id="{50C1D40A-4FE3-4470-A4A7-B2E48D37B01B}"/>
                </a:ext>
              </a:extLst>
            </p:cNvPr>
            <p:cNvSpPr/>
            <p:nvPr/>
          </p:nvSpPr>
          <p:spPr>
            <a:xfrm>
              <a:off x="4994184" y="2452007"/>
              <a:ext cx="340946" cy="428456"/>
            </a:xfrm>
            <a:custGeom>
              <a:avLst/>
              <a:gdLst/>
              <a:ahLst/>
              <a:cxnLst/>
              <a:rect l="l" t="t" r="r" b="b"/>
              <a:pathLst>
                <a:path w="7722" h="9704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174" y="9704"/>
                  </a:lnTo>
                  <a:lnTo>
                    <a:pt x="7722" y="5348"/>
                  </a:lnTo>
                  <a:lnTo>
                    <a:pt x="7722" y="102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48;p30">
              <a:extLst>
                <a:ext uri="{FF2B5EF4-FFF2-40B4-BE49-F238E27FC236}">
                  <a16:creationId xmlns:a16="http://schemas.microsoft.com/office/drawing/2014/main" id="{E3DB4BB4-E33C-475B-90FE-DDCC5DC4830A}"/>
                </a:ext>
              </a:extLst>
            </p:cNvPr>
            <p:cNvSpPr/>
            <p:nvPr/>
          </p:nvSpPr>
          <p:spPr>
            <a:xfrm>
              <a:off x="5119091" y="2577709"/>
              <a:ext cx="83360" cy="61328"/>
            </a:xfrm>
            <a:custGeom>
              <a:avLst/>
              <a:gdLst/>
              <a:ahLst/>
              <a:cxnLst/>
              <a:rect l="l" t="t" r="r" b="b"/>
              <a:pathLst>
                <a:path w="1888" h="1389" extrusionOk="0">
                  <a:moveTo>
                    <a:pt x="1748" y="1"/>
                  </a:moveTo>
                  <a:cubicBezTo>
                    <a:pt x="1701" y="1"/>
                    <a:pt x="1645" y="18"/>
                    <a:pt x="1585" y="53"/>
                  </a:cubicBezTo>
                  <a:lnTo>
                    <a:pt x="303" y="795"/>
                  </a:lnTo>
                  <a:cubicBezTo>
                    <a:pt x="136" y="890"/>
                    <a:pt x="0" y="1090"/>
                    <a:pt x="0" y="1240"/>
                  </a:cubicBezTo>
                  <a:cubicBezTo>
                    <a:pt x="0" y="1336"/>
                    <a:pt x="56" y="1389"/>
                    <a:pt x="141" y="1389"/>
                  </a:cubicBezTo>
                  <a:cubicBezTo>
                    <a:pt x="188" y="1389"/>
                    <a:pt x="243" y="1372"/>
                    <a:pt x="303" y="1338"/>
                  </a:cubicBezTo>
                  <a:lnTo>
                    <a:pt x="1585" y="597"/>
                  </a:lnTo>
                  <a:cubicBezTo>
                    <a:pt x="1751" y="502"/>
                    <a:pt x="1887" y="301"/>
                    <a:pt x="1887" y="152"/>
                  </a:cubicBezTo>
                  <a:cubicBezTo>
                    <a:pt x="1887" y="54"/>
                    <a:pt x="1832" y="1"/>
                    <a:pt x="1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49;p30">
              <a:extLst>
                <a:ext uri="{FF2B5EF4-FFF2-40B4-BE49-F238E27FC236}">
                  <a16:creationId xmlns:a16="http://schemas.microsoft.com/office/drawing/2014/main" id="{51F16B8F-0A84-44B7-B10B-9C14EDD2BB15}"/>
                </a:ext>
              </a:extLst>
            </p:cNvPr>
            <p:cNvSpPr/>
            <p:nvPr/>
          </p:nvSpPr>
          <p:spPr>
            <a:xfrm>
              <a:off x="4986545" y="2745179"/>
              <a:ext cx="340901" cy="428412"/>
            </a:xfrm>
            <a:custGeom>
              <a:avLst/>
              <a:gdLst/>
              <a:ahLst/>
              <a:cxnLst/>
              <a:rect l="l" t="t" r="r" b="b"/>
              <a:pathLst>
                <a:path w="7721" h="9703" extrusionOk="0">
                  <a:moveTo>
                    <a:pt x="7548" y="0"/>
                  </a:moveTo>
                  <a:lnTo>
                    <a:pt x="0" y="4355"/>
                  </a:lnTo>
                  <a:lnTo>
                    <a:pt x="0" y="9601"/>
                  </a:lnTo>
                  <a:lnTo>
                    <a:pt x="173" y="9703"/>
                  </a:lnTo>
                  <a:lnTo>
                    <a:pt x="7721" y="5345"/>
                  </a:lnTo>
                  <a:lnTo>
                    <a:pt x="7545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50;p30">
              <a:extLst>
                <a:ext uri="{FF2B5EF4-FFF2-40B4-BE49-F238E27FC236}">
                  <a16:creationId xmlns:a16="http://schemas.microsoft.com/office/drawing/2014/main" id="{1DC90D81-815B-4D34-A655-27FB32F155BC}"/>
                </a:ext>
              </a:extLst>
            </p:cNvPr>
            <p:cNvSpPr/>
            <p:nvPr/>
          </p:nvSpPr>
          <p:spPr>
            <a:xfrm>
              <a:off x="4994184" y="2749506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7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51;p30">
              <a:extLst>
                <a:ext uri="{FF2B5EF4-FFF2-40B4-BE49-F238E27FC236}">
                  <a16:creationId xmlns:a16="http://schemas.microsoft.com/office/drawing/2014/main" id="{83A4C09B-1A45-4719-8636-A6855CE7F803}"/>
                </a:ext>
              </a:extLst>
            </p:cNvPr>
            <p:cNvSpPr/>
            <p:nvPr/>
          </p:nvSpPr>
          <p:spPr>
            <a:xfrm>
              <a:off x="5111453" y="2870837"/>
              <a:ext cx="83316" cy="61240"/>
            </a:xfrm>
            <a:custGeom>
              <a:avLst/>
              <a:gdLst/>
              <a:ahLst/>
              <a:cxnLst/>
              <a:rect l="l" t="t" r="r" b="b"/>
              <a:pathLst>
                <a:path w="1887" h="1387" extrusionOk="0">
                  <a:moveTo>
                    <a:pt x="1746" y="1"/>
                  </a:moveTo>
                  <a:cubicBezTo>
                    <a:pt x="1699" y="1"/>
                    <a:pt x="1644" y="17"/>
                    <a:pt x="1584" y="51"/>
                  </a:cubicBezTo>
                  <a:lnTo>
                    <a:pt x="302" y="792"/>
                  </a:lnTo>
                  <a:cubicBezTo>
                    <a:pt x="136" y="887"/>
                    <a:pt x="0" y="1087"/>
                    <a:pt x="0" y="1238"/>
                  </a:cubicBezTo>
                  <a:cubicBezTo>
                    <a:pt x="0" y="1334"/>
                    <a:pt x="56" y="1386"/>
                    <a:pt x="141" y="1386"/>
                  </a:cubicBezTo>
                  <a:cubicBezTo>
                    <a:pt x="187" y="1386"/>
                    <a:pt x="243" y="1370"/>
                    <a:pt x="302" y="1336"/>
                  </a:cubicBezTo>
                  <a:lnTo>
                    <a:pt x="1584" y="595"/>
                  </a:lnTo>
                  <a:cubicBezTo>
                    <a:pt x="1750" y="500"/>
                    <a:pt x="1887" y="299"/>
                    <a:pt x="1887" y="149"/>
                  </a:cubicBezTo>
                  <a:cubicBezTo>
                    <a:pt x="1887" y="53"/>
                    <a:pt x="1830" y="1"/>
                    <a:pt x="17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52;p30">
              <a:extLst>
                <a:ext uri="{FF2B5EF4-FFF2-40B4-BE49-F238E27FC236}">
                  <a16:creationId xmlns:a16="http://schemas.microsoft.com/office/drawing/2014/main" id="{F05E83EE-19FC-48FE-B31D-EC9194D70366}"/>
                </a:ext>
              </a:extLst>
            </p:cNvPr>
            <p:cNvSpPr/>
            <p:nvPr/>
          </p:nvSpPr>
          <p:spPr>
            <a:xfrm>
              <a:off x="4994184" y="2452007"/>
              <a:ext cx="333263" cy="424085"/>
            </a:xfrm>
            <a:custGeom>
              <a:avLst/>
              <a:gdLst/>
              <a:ahLst/>
              <a:cxnLst/>
              <a:rect l="l" t="t" r="r" b="b"/>
              <a:pathLst>
                <a:path w="7548" h="9605" extrusionOk="0">
                  <a:moveTo>
                    <a:pt x="7548" y="0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8" y="5246"/>
                  </a:lnTo>
                  <a:lnTo>
                    <a:pt x="754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853;p30">
              <a:extLst>
                <a:ext uri="{FF2B5EF4-FFF2-40B4-BE49-F238E27FC236}">
                  <a16:creationId xmlns:a16="http://schemas.microsoft.com/office/drawing/2014/main" id="{824BD69F-2F6C-4CD4-92EA-492014EF96C8}"/>
                </a:ext>
              </a:extLst>
            </p:cNvPr>
            <p:cNvSpPr/>
            <p:nvPr/>
          </p:nvSpPr>
          <p:spPr>
            <a:xfrm>
              <a:off x="5311552" y="2461146"/>
              <a:ext cx="182526" cy="309421"/>
            </a:xfrm>
            <a:custGeom>
              <a:avLst/>
              <a:gdLst/>
              <a:ahLst/>
              <a:cxnLst/>
              <a:rect l="l" t="t" r="r" b="b"/>
              <a:pathLst>
                <a:path w="4134" h="7008" extrusionOk="0">
                  <a:moveTo>
                    <a:pt x="0" y="1"/>
                  </a:moveTo>
                  <a:lnTo>
                    <a:pt x="0" y="4621"/>
                  </a:lnTo>
                  <a:lnTo>
                    <a:pt x="4130" y="7008"/>
                  </a:lnTo>
                  <a:lnTo>
                    <a:pt x="4134" y="23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854;p30">
              <a:extLst>
                <a:ext uri="{FF2B5EF4-FFF2-40B4-BE49-F238E27FC236}">
                  <a16:creationId xmlns:a16="http://schemas.microsoft.com/office/drawing/2014/main" id="{53FD0A02-D523-4A21-BDC0-52339A02A7ED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55;p30">
              <a:extLst>
                <a:ext uri="{FF2B5EF4-FFF2-40B4-BE49-F238E27FC236}">
                  <a16:creationId xmlns:a16="http://schemas.microsoft.com/office/drawing/2014/main" id="{463E17F3-CA18-4C82-83C3-51D49F606A7F}"/>
                </a:ext>
              </a:extLst>
            </p:cNvPr>
            <p:cNvSpPr/>
            <p:nvPr/>
          </p:nvSpPr>
          <p:spPr>
            <a:xfrm>
              <a:off x="5119091" y="2476158"/>
              <a:ext cx="291716" cy="432783"/>
            </a:xfrm>
            <a:custGeom>
              <a:avLst/>
              <a:gdLst/>
              <a:ahLst/>
              <a:cxnLst/>
              <a:rect l="l" t="t" r="r" b="b"/>
              <a:pathLst>
                <a:path w="6607" h="9802" extrusionOk="0">
                  <a:moveTo>
                    <a:pt x="6606" y="1"/>
                  </a:moveTo>
                  <a:lnTo>
                    <a:pt x="5776" y="476"/>
                  </a:lnTo>
                  <a:lnTo>
                    <a:pt x="4359" y="1296"/>
                  </a:lnTo>
                  <a:lnTo>
                    <a:pt x="1887" y="2724"/>
                  </a:lnTo>
                  <a:lnTo>
                    <a:pt x="1618" y="2329"/>
                  </a:lnTo>
                  <a:lnTo>
                    <a:pt x="0" y="3268"/>
                  </a:lnTo>
                  <a:lnTo>
                    <a:pt x="0" y="9802"/>
                  </a:lnTo>
                  <a:lnTo>
                    <a:pt x="6606" y="5991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56;p30">
              <a:extLst>
                <a:ext uri="{FF2B5EF4-FFF2-40B4-BE49-F238E27FC236}">
                  <a16:creationId xmlns:a16="http://schemas.microsoft.com/office/drawing/2014/main" id="{1B40DAE7-420C-4A76-B0D1-16E2349F2432}"/>
                </a:ext>
              </a:extLst>
            </p:cNvPr>
            <p:cNvSpPr/>
            <p:nvPr/>
          </p:nvSpPr>
          <p:spPr>
            <a:xfrm>
              <a:off x="5119091" y="2488168"/>
              <a:ext cx="312423" cy="420773"/>
            </a:xfrm>
            <a:custGeom>
              <a:avLst/>
              <a:gdLst/>
              <a:ahLst/>
              <a:cxnLst/>
              <a:rect l="l" t="t" r="r" b="b"/>
              <a:pathLst>
                <a:path w="7076" h="9530" extrusionOk="0">
                  <a:moveTo>
                    <a:pt x="7075" y="0"/>
                  </a:moveTo>
                  <a:lnTo>
                    <a:pt x="473" y="3812"/>
                  </a:lnTo>
                  <a:lnTo>
                    <a:pt x="0" y="9530"/>
                  </a:lnTo>
                  <a:lnTo>
                    <a:pt x="6606" y="5719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57;p30">
              <a:extLst>
                <a:ext uri="{FF2B5EF4-FFF2-40B4-BE49-F238E27FC236}">
                  <a16:creationId xmlns:a16="http://schemas.microsoft.com/office/drawing/2014/main" id="{A0B7D1B7-FB64-4C84-AC3F-A679BB15E3C1}"/>
                </a:ext>
              </a:extLst>
            </p:cNvPr>
            <p:cNvSpPr/>
            <p:nvPr/>
          </p:nvSpPr>
          <p:spPr>
            <a:xfrm>
              <a:off x="5001866" y="2667118"/>
              <a:ext cx="158993" cy="295866"/>
            </a:xfrm>
            <a:custGeom>
              <a:avLst/>
              <a:gdLst/>
              <a:ahLst/>
              <a:cxnLst/>
              <a:rect l="l" t="t" r="r" b="b"/>
              <a:pathLst>
                <a:path w="3601" h="6701" extrusionOk="0">
                  <a:moveTo>
                    <a:pt x="0" y="0"/>
                  </a:moveTo>
                  <a:lnTo>
                    <a:pt x="0" y="4620"/>
                  </a:lnTo>
                  <a:lnTo>
                    <a:pt x="3600" y="6701"/>
                  </a:lnTo>
                  <a:lnTo>
                    <a:pt x="3600" y="20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58;p30">
              <a:extLst>
                <a:ext uri="{FF2B5EF4-FFF2-40B4-BE49-F238E27FC236}">
                  <a16:creationId xmlns:a16="http://schemas.microsoft.com/office/drawing/2014/main" id="{63ADFA37-5B1E-449C-93EF-6E1AD207BE10}"/>
                </a:ext>
              </a:extLst>
            </p:cNvPr>
            <p:cNvSpPr/>
            <p:nvPr/>
          </p:nvSpPr>
          <p:spPr>
            <a:xfrm>
              <a:off x="5160815" y="2548215"/>
              <a:ext cx="333263" cy="424129"/>
            </a:xfrm>
            <a:custGeom>
              <a:avLst/>
              <a:gdLst/>
              <a:ahLst/>
              <a:cxnLst/>
              <a:rect l="l" t="t" r="r" b="b"/>
              <a:pathLst>
                <a:path w="7548" h="9606" extrusionOk="0">
                  <a:moveTo>
                    <a:pt x="7548" y="1"/>
                  </a:moveTo>
                  <a:lnTo>
                    <a:pt x="0" y="4359"/>
                  </a:lnTo>
                  <a:lnTo>
                    <a:pt x="0" y="9605"/>
                  </a:lnTo>
                  <a:lnTo>
                    <a:pt x="7544" y="5246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59;p30">
              <a:extLst>
                <a:ext uri="{FF2B5EF4-FFF2-40B4-BE49-F238E27FC236}">
                  <a16:creationId xmlns:a16="http://schemas.microsoft.com/office/drawing/2014/main" id="{BF16EF23-2A33-48E3-AA07-1AE8AA899F78}"/>
                </a:ext>
              </a:extLst>
            </p:cNvPr>
            <p:cNvSpPr/>
            <p:nvPr/>
          </p:nvSpPr>
          <p:spPr>
            <a:xfrm>
              <a:off x="5278040" y="2669546"/>
              <a:ext cx="83360" cy="61240"/>
            </a:xfrm>
            <a:custGeom>
              <a:avLst/>
              <a:gdLst/>
              <a:ahLst/>
              <a:cxnLst/>
              <a:rect l="l" t="t" r="r" b="b"/>
              <a:pathLst>
                <a:path w="1888" h="1387" extrusionOk="0">
                  <a:moveTo>
                    <a:pt x="1746" y="0"/>
                  </a:moveTo>
                  <a:cubicBezTo>
                    <a:pt x="1700" y="0"/>
                    <a:pt x="1644" y="17"/>
                    <a:pt x="1585" y="51"/>
                  </a:cubicBezTo>
                  <a:lnTo>
                    <a:pt x="303" y="791"/>
                  </a:lnTo>
                  <a:cubicBezTo>
                    <a:pt x="136" y="887"/>
                    <a:pt x="1" y="1088"/>
                    <a:pt x="1" y="1237"/>
                  </a:cubicBezTo>
                  <a:cubicBezTo>
                    <a:pt x="1" y="1335"/>
                    <a:pt x="56" y="1387"/>
                    <a:pt x="139" y="1387"/>
                  </a:cubicBezTo>
                  <a:cubicBezTo>
                    <a:pt x="187" y="1387"/>
                    <a:pt x="243" y="1370"/>
                    <a:pt x="303" y="1336"/>
                  </a:cubicBezTo>
                  <a:lnTo>
                    <a:pt x="1585" y="595"/>
                  </a:lnTo>
                  <a:cubicBezTo>
                    <a:pt x="1751" y="499"/>
                    <a:pt x="1887" y="299"/>
                    <a:pt x="1887" y="149"/>
                  </a:cubicBezTo>
                  <a:cubicBezTo>
                    <a:pt x="1887" y="53"/>
                    <a:pt x="1831" y="0"/>
                    <a:pt x="17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60;p30">
              <a:extLst>
                <a:ext uri="{FF2B5EF4-FFF2-40B4-BE49-F238E27FC236}">
                  <a16:creationId xmlns:a16="http://schemas.microsoft.com/office/drawing/2014/main" id="{F1397056-F3E7-4E54-B781-9CAA99D2B8A5}"/>
                </a:ext>
              </a:extLst>
            </p:cNvPr>
            <p:cNvSpPr/>
            <p:nvPr/>
          </p:nvSpPr>
          <p:spPr>
            <a:xfrm>
              <a:off x="5149689" y="2734185"/>
              <a:ext cx="11171" cy="238159"/>
            </a:xfrm>
            <a:custGeom>
              <a:avLst/>
              <a:gdLst/>
              <a:ahLst/>
              <a:cxnLst/>
              <a:rect l="l" t="t" r="r" b="b"/>
              <a:pathLst>
                <a:path w="253" h="5394" extrusionOk="0">
                  <a:moveTo>
                    <a:pt x="1" y="1"/>
                  </a:moveTo>
                  <a:lnTo>
                    <a:pt x="1" y="5247"/>
                  </a:lnTo>
                  <a:lnTo>
                    <a:pt x="252" y="5393"/>
                  </a:lnTo>
                  <a:lnTo>
                    <a:pt x="252" y="1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861;p30">
              <a:extLst>
                <a:ext uri="{FF2B5EF4-FFF2-40B4-BE49-F238E27FC236}">
                  <a16:creationId xmlns:a16="http://schemas.microsoft.com/office/drawing/2014/main" id="{82E1A9B6-22A4-437E-A902-19D55F8F5751}"/>
                </a:ext>
              </a:extLst>
            </p:cNvPr>
            <p:cNvSpPr/>
            <p:nvPr/>
          </p:nvSpPr>
          <p:spPr>
            <a:xfrm>
              <a:off x="5149689" y="2541769"/>
              <a:ext cx="344389" cy="198951"/>
            </a:xfrm>
            <a:custGeom>
              <a:avLst/>
              <a:gdLst/>
              <a:ahLst/>
              <a:cxnLst/>
              <a:rect l="l" t="t" r="r" b="b"/>
              <a:pathLst>
                <a:path w="7800" h="4506" extrusionOk="0">
                  <a:moveTo>
                    <a:pt x="7548" y="1"/>
                  </a:moveTo>
                  <a:lnTo>
                    <a:pt x="1" y="4359"/>
                  </a:lnTo>
                  <a:lnTo>
                    <a:pt x="252" y="4505"/>
                  </a:lnTo>
                  <a:lnTo>
                    <a:pt x="7800" y="147"/>
                  </a:lnTo>
                  <a:lnTo>
                    <a:pt x="7548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862;p30">
              <a:extLst>
                <a:ext uri="{FF2B5EF4-FFF2-40B4-BE49-F238E27FC236}">
                  <a16:creationId xmlns:a16="http://schemas.microsoft.com/office/drawing/2014/main" id="{F595D4EF-8E9A-4A18-97F3-688284C391E1}"/>
                </a:ext>
              </a:extLst>
            </p:cNvPr>
            <p:cNvSpPr/>
            <p:nvPr/>
          </p:nvSpPr>
          <p:spPr>
            <a:xfrm>
              <a:off x="5690248" y="1045441"/>
              <a:ext cx="2253632" cy="3182424"/>
            </a:xfrm>
            <a:custGeom>
              <a:avLst/>
              <a:gdLst/>
              <a:ahLst/>
              <a:cxnLst/>
              <a:rect l="l" t="t" r="r" b="b"/>
              <a:pathLst>
                <a:path w="51042" h="72078" extrusionOk="0">
                  <a:moveTo>
                    <a:pt x="50062" y="1"/>
                  </a:moveTo>
                  <a:lnTo>
                    <a:pt x="0" y="28903"/>
                  </a:lnTo>
                  <a:lnTo>
                    <a:pt x="0" y="70761"/>
                  </a:lnTo>
                  <a:cubicBezTo>
                    <a:pt x="0" y="71095"/>
                    <a:pt x="119" y="71326"/>
                    <a:pt x="306" y="71438"/>
                  </a:cubicBezTo>
                  <a:lnTo>
                    <a:pt x="1289" y="72009"/>
                  </a:lnTo>
                  <a:cubicBezTo>
                    <a:pt x="1368" y="72054"/>
                    <a:pt x="1460" y="72078"/>
                    <a:pt x="1561" y="72078"/>
                  </a:cubicBezTo>
                  <a:cubicBezTo>
                    <a:pt x="1703" y="72078"/>
                    <a:pt x="1862" y="72032"/>
                    <a:pt x="2030" y="71934"/>
                  </a:cubicBezTo>
                  <a:lnTo>
                    <a:pt x="49998" y="44239"/>
                  </a:lnTo>
                  <a:cubicBezTo>
                    <a:pt x="50576" y="43906"/>
                    <a:pt x="51041" y="43097"/>
                    <a:pt x="51041" y="42427"/>
                  </a:cubicBezTo>
                  <a:lnTo>
                    <a:pt x="51041" y="569"/>
                  </a:lnTo>
                  <a:lnTo>
                    <a:pt x="50062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863;p30">
              <a:extLst>
                <a:ext uri="{FF2B5EF4-FFF2-40B4-BE49-F238E27FC236}">
                  <a16:creationId xmlns:a16="http://schemas.microsoft.com/office/drawing/2014/main" id="{F0B6D7D6-C329-40BA-8D2B-C828906141E0}"/>
                </a:ext>
              </a:extLst>
            </p:cNvPr>
            <p:cNvSpPr/>
            <p:nvPr/>
          </p:nvSpPr>
          <p:spPr>
            <a:xfrm>
              <a:off x="5733959" y="1071137"/>
              <a:ext cx="2209612" cy="3156374"/>
            </a:xfrm>
            <a:custGeom>
              <a:avLst/>
              <a:gdLst/>
              <a:ahLst/>
              <a:cxnLst/>
              <a:rect l="l" t="t" r="r" b="b"/>
              <a:pathLst>
                <a:path w="50045" h="71488" extrusionOk="0">
                  <a:moveTo>
                    <a:pt x="50045" y="1"/>
                  </a:moveTo>
                  <a:lnTo>
                    <a:pt x="0" y="28895"/>
                  </a:lnTo>
                  <a:lnTo>
                    <a:pt x="0" y="70750"/>
                  </a:lnTo>
                  <a:cubicBezTo>
                    <a:pt x="0" y="71206"/>
                    <a:pt x="217" y="71488"/>
                    <a:pt x="571" y="71488"/>
                  </a:cubicBezTo>
                  <a:cubicBezTo>
                    <a:pt x="717" y="71488"/>
                    <a:pt x="874" y="71441"/>
                    <a:pt x="1037" y="71345"/>
                  </a:cubicBezTo>
                  <a:lnTo>
                    <a:pt x="49004" y="43654"/>
                  </a:lnTo>
                  <a:cubicBezTo>
                    <a:pt x="49579" y="43321"/>
                    <a:pt x="50045" y="42512"/>
                    <a:pt x="50045" y="41845"/>
                  </a:cubicBezTo>
                  <a:lnTo>
                    <a:pt x="50045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864;p30">
              <a:extLst>
                <a:ext uri="{FF2B5EF4-FFF2-40B4-BE49-F238E27FC236}">
                  <a16:creationId xmlns:a16="http://schemas.microsoft.com/office/drawing/2014/main" id="{AF3380A0-6F66-4427-A6A3-DAE3BE58ADAB}"/>
                </a:ext>
              </a:extLst>
            </p:cNvPr>
            <p:cNvSpPr/>
            <p:nvPr/>
          </p:nvSpPr>
          <p:spPr>
            <a:xfrm>
              <a:off x="5733606" y="1070519"/>
              <a:ext cx="2210274" cy="3157345"/>
            </a:xfrm>
            <a:custGeom>
              <a:avLst/>
              <a:gdLst/>
              <a:ahLst/>
              <a:cxnLst/>
              <a:rect l="l" t="t" r="r" b="b"/>
              <a:pathLst>
                <a:path w="50060" h="71510" extrusionOk="0">
                  <a:moveTo>
                    <a:pt x="50046" y="24"/>
                  </a:moveTo>
                  <a:lnTo>
                    <a:pt x="50046" y="41859"/>
                  </a:lnTo>
                  <a:cubicBezTo>
                    <a:pt x="50046" y="42522"/>
                    <a:pt x="49580" y="43331"/>
                    <a:pt x="49009" y="43662"/>
                  </a:cubicBezTo>
                  <a:lnTo>
                    <a:pt x="1041" y="71356"/>
                  </a:lnTo>
                  <a:cubicBezTo>
                    <a:pt x="878" y="71448"/>
                    <a:pt x="722" y="71495"/>
                    <a:pt x="579" y="71495"/>
                  </a:cubicBezTo>
                  <a:cubicBezTo>
                    <a:pt x="413" y="71495"/>
                    <a:pt x="273" y="71431"/>
                    <a:pt x="171" y="71305"/>
                  </a:cubicBezTo>
                  <a:cubicBezTo>
                    <a:pt x="69" y="71176"/>
                    <a:pt x="15" y="70989"/>
                    <a:pt x="15" y="70764"/>
                  </a:cubicBezTo>
                  <a:lnTo>
                    <a:pt x="15" y="28913"/>
                  </a:lnTo>
                  <a:lnTo>
                    <a:pt x="50046" y="24"/>
                  </a:lnTo>
                  <a:close/>
                  <a:moveTo>
                    <a:pt x="50059" y="1"/>
                  </a:moveTo>
                  <a:lnTo>
                    <a:pt x="1" y="28906"/>
                  </a:lnTo>
                  <a:lnTo>
                    <a:pt x="1" y="70764"/>
                  </a:lnTo>
                  <a:cubicBezTo>
                    <a:pt x="1" y="71237"/>
                    <a:pt x="236" y="71509"/>
                    <a:pt x="579" y="71509"/>
                  </a:cubicBezTo>
                  <a:cubicBezTo>
                    <a:pt x="722" y="71509"/>
                    <a:pt x="878" y="71465"/>
                    <a:pt x="1048" y="71366"/>
                  </a:cubicBezTo>
                  <a:lnTo>
                    <a:pt x="49016" y="43671"/>
                  </a:lnTo>
                  <a:cubicBezTo>
                    <a:pt x="49594" y="43338"/>
                    <a:pt x="50059" y="42529"/>
                    <a:pt x="50059" y="41859"/>
                  </a:cubicBezTo>
                  <a:lnTo>
                    <a:pt x="500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865;p30">
              <a:extLst>
                <a:ext uri="{FF2B5EF4-FFF2-40B4-BE49-F238E27FC236}">
                  <a16:creationId xmlns:a16="http://schemas.microsoft.com/office/drawing/2014/main" id="{9C70EB99-CE30-4B02-A482-92451F07930B}"/>
                </a:ext>
              </a:extLst>
            </p:cNvPr>
            <p:cNvSpPr/>
            <p:nvPr/>
          </p:nvSpPr>
          <p:spPr>
            <a:xfrm>
              <a:off x="5733606" y="1070519"/>
              <a:ext cx="2210274" cy="1476239"/>
            </a:xfrm>
            <a:custGeom>
              <a:avLst/>
              <a:gdLst/>
              <a:ahLst/>
              <a:cxnLst/>
              <a:rect l="l" t="t" r="r" b="b"/>
              <a:pathLst>
                <a:path w="50060" h="33435" extrusionOk="0">
                  <a:moveTo>
                    <a:pt x="50059" y="1"/>
                  </a:moveTo>
                  <a:lnTo>
                    <a:pt x="1" y="28906"/>
                  </a:lnTo>
                  <a:lnTo>
                    <a:pt x="1" y="33434"/>
                  </a:lnTo>
                  <a:lnTo>
                    <a:pt x="50059" y="4532"/>
                  </a:lnTo>
                  <a:lnTo>
                    <a:pt x="500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66;p30">
              <a:extLst>
                <a:ext uri="{FF2B5EF4-FFF2-40B4-BE49-F238E27FC236}">
                  <a16:creationId xmlns:a16="http://schemas.microsoft.com/office/drawing/2014/main" id="{EB5DAAAE-BDD2-4D1D-A6FA-198ABBD04EFF}"/>
                </a:ext>
              </a:extLst>
            </p:cNvPr>
            <p:cNvSpPr/>
            <p:nvPr/>
          </p:nvSpPr>
          <p:spPr>
            <a:xfrm>
              <a:off x="7120480" y="1208054"/>
              <a:ext cx="693415" cy="469429"/>
            </a:xfrm>
            <a:custGeom>
              <a:avLst/>
              <a:gdLst/>
              <a:ahLst/>
              <a:cxnLst/>
              <a:rect l="l" t="t" r="r" b="b"/>
              <a:pathLst>
                <a:path w="15705" h="10632" extrusionOk="0">
                  <a:moveTo>
                    <a:pt x="15704" y="0"/>
                  </a:moveTo>
                  <a:lnTo>
                    <a:pt x="314" y="8888"/>
                  </a:lnTo>
                  <a:cubicBezTo>
                    <a:pt x="140" y="8985"/>
                    <a:pt x="1" y="9230"/>
                    <a:pt x="1" y="9431"/>
                  </a:cubicBezTo>
                  <a:lnTo>
                    <a:pt x="1" y="10407"/>
                  </a:lnTo>
                  <a:cubicBezTo>
                    <a:pt x="1" y="10549"/>
                    <a:pt x="70" y="10631"/>
                    <a:pt x="173" y="10631"/>
                  </a:cubicBezTo>
                  <a:cubicBezTo>
                    <a:pt x="215" y="10631"/>
                    <a:pt x="263" y="10617"/>
                    <a:pt x="314" y="10587"/>
                  </a:cubicBezTo>
                  <a:lnTo>
                    <a:pt x="15704" y="1703"/>
                  </a:lnTo>
                  <a:lnTo>
                    <a:pt x="1570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867;p30">
              <a:extLst>
                <a:ext uri="{FF2B5EF4-FFF2-40B4-BE49-F238E27FC236}">
                  <a16:creationId xmlns:a16="http://schemas.microsoft.com/office/drawing/2014/main" id="{22F7DA03-AB80-4C91-8FA2-692CC057540C}"/>
                </a:ext>
              </a:extLst>
            </p:cNvPr>
            <p:cNvSpPr/>
            <p:nvPr/>
          </p:nvSpPr>
          <p:spPr>
            <a:xfrm>
              <a:off x="7813851" y="1164167"/>
              <a:ext cx="86804" cy="119123"/>
            </a:xfrm>
            <a:custGeom>
              <a:avLst/>
              <a:gdLst/>
              <a:ahLst/>
              <a:cxnLst/>
              <a:rect l="l" t="t" r="r" b="b"/>
              <a:pathLst>
                <a:path w="1966" h="2698" extrusionOk="0">
                  <a:moveTo>
                    <a:pt x="1789" y="0"/>
                  </a:moveTo>
                  <a:cubicBezTo>
                    <a:pt x="1746" y="0"/>
                    <a:pt x="1699" y="14"/>
                    <a:pt x="1649" y="42"/>
                  </a:cubicBezTo>
                  <a:lnTo>
                    <a:pt x="0" y="994"/>
                  </a:lnTo>
                  <a:lnTo>
                    <a:pt x="0" y="2697"/>
                  </a:lnTo>
                  <a:lnTo>
                    <a:pt x="1649" y="1742"/>
                  </a:lnTo>
                  <a:cubicBezTo>
                    <a:pt x="1822" y="1644"/>
                    <a:pt x="1965" y="1399"/>
                    <a:pt x="1965" y="1201"/>
                  </a:cubicBezTo>
                  <a:lnTo>
                    <a:pt x="1965" y="226"/>
                  </a:lnTo>
                  <a:cubicBezTo>
                    <a:pt x="1965" y="83"/>
                    <a:pt x="1893" y="0"/>
                    <a:pt x="178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868;p30">
              <a:extLst>
                <a:ext uri="{FF2B5EF4-FFF2-40B4-BE49-F238E27FC236}">
                  <a16:creationId xmlns:a16="http://schemas.microsoft.com/office/drawing/2014/main" id="{65E7F64B-2A4B-4678-9C5F-FBDF79F51A84}"/>
                </a:ext>
              </a:extLst>
            </p:cNvPr>
            <p:cNvSpPr/>
            <p:nvPr/>
          </p:nvSpPr>
          <p:spPr>
            <a:xfrm>
              <a:off x="7839062" y="1193352"/>
              <a:ext cx="44771" cy="54484"/>
            </a:xfrm>
            <a:custGeom>
              <a:avLst/>
              <a:gdLst/>
              <a:ahLst/>
              <a:cxnLst/>
              <a:rect l="l" t="t" r="r" b="b"/>
              <a:pathLst>
                <a:path w="1014" h="1234" extrusionOk="0">
                  <a:moveTo>
                    <a:pt x="517" y="136"/>
                  </a:moveTo>
                  <a:cubicBezTo>
                    <a:pt x="534" y="136"/>
                    <a:pt x="551" y="143"/>
                    <a:pt x="568" y="150"/>
                  </a:cubicBezTo>
                  <a:cubicBezTo>
                    <a:pt x="630" y="187"/>
                    <a:pt x="667" y="292"/>
                    <a:pt x="667" y="425"/>
                  </a:cubicBezTo>
                  <a:cubicBezTo>
                    <a:pt x="667" y="683"/>
                    <a:pt x="531" y="979"/>
                    <a:pt x="368" y="1071"/>
                  </a:cubicBezTo>
                  <a:cubicBezTo>
                    <a:pt x="338" y="1089"/>
                    <a:pt x="311" y="1098"/>
                    <a:pt x="285" y="1098"/>
                  </a:cubicBezTo>
                  <a:cubicBezTo>
                    <a:pt x="268" y="1098"/>
                    <a:pt x="251" y="1093"/>
                    <a:pt x="236" y="1085"/>
                  </a:cubicBezTo>
                  <a:cubicBezTo>
                    <a:pt x="174" y="1050"/>
                    <a:pt x="137" y="945"/>
                    <a:pt x="137" y="809"/>
                  </a:cubicBezTo>
                  <a:cubicBezTo>
                    <a:pt x="137" y="554"/>
                    <a:pt x="272" y="258"/>
                    <a:pt x="435" y="163"/>
                  </a:cubicBezTo>
                  <a:cubicBezTo>
                    <a:pt x="466" y="146"/>
                    <a:pt x="493" y="136"/>
                    <a:pt x="517" y="136"/>
                  </a:cubicBezTo>
                  <a:close/>
                  <a:moveTo>
                    <a:pt x="518" y="0"/>
                  </a:moveTo>
                  <a:cubicBezTo>
                    <a:pt x="469" y="0"/>
                    <a:pt x="418" y="15"/>
                    <a:pt x="368" y="44"/>
                  </a:cubicBezTo>
                  <a:cubicBezTo>
                    <a:pt x="160" y="163"/>
                    <a:pt x="1" y="500"/>
                    <a:pt x="1" y="809"/>
                  </a:cubicBezTo>
                  <a:cubicBezTo>
                    <a:pt x="1" y="1000"/>
                    <a:pt x="62" y="1143"/>
                    <a:pt x="167" y="1204"/>
                  </a:cubicBezTo>
                  <a:cubicBezTo>
                    <a:pt x="205" y="1224"/>
                    <a:pt x="242" y="1234"/>
                    <a:pt x="283" y="1234"/>
                  </a:cubicBezTo>
                  <a:cubicBezTo>
                    <a:pt x="333" y="1234"/>
                    <a:pt x="385" y="1220"/>
                    <a:pt x="435" y="1190"/>
                  </a:cubicBezTo>
                  <a:cubicBezTo>
                    <a:pt x="558" y="1118"/>
                    <a:pt x="667" y="969"/>
                    <a:pt x="732" y="792"/>
                  </a:cubicBezTo>
                  <a:lnTo>
                    <a:pt x="915" y="850"/>
                  </a:lnTo>
                  <a:cubicBezTo>
                    <a:pt x="922" y="853"/>
                    <a:pt x="929" y="853"/>
                    <a:pt x="936" y="853"/>
                  </a:cubicBezTo>
                  <a:cubicBezTo>
                    <a:pt x="966" y="853"/>
                    <a:pt x="994" y="833"/>
                    <a:pt x="1003" y="806"/>
                  </a:cubicBezTo>
                  <a:cubicBezTo>
                    <a:pt x="1014" y="768"/>
                    <a:pt x="994" y="731"/>
                    <a:pt x="956" y="721"/>
                  </a:cubicBezTo>
                  <a:lnTo>
                    <a:pt x="772" y="663"/>
                  </a:lnTo>
                  <a:cubicBezTo>
                    <a:pt x="793" y="584"/>
                    <a:pt x="803" y="503"/>
                    <a:pt x="803" y="425"/>
                  </a:cubicBezTo>
                  <a:cubicBezTo>
                    <a:pt x="803" y="238"/>
                    <a:pt x="741" y="95"/>
                    <a:pt x="636" y="30"/>
                  </a:cubicBezTo>
                  <a:cubicBezTo>
                    <a:pt x="599" y="10"/>
                    <a:pt x="559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69;p30">
              <a:extLst>
                <a:ext uri="{FF2B5EF4-FFF2-40B4-BE49-F238E27FC236}">
                  <a16:creationId xmlns:a16="http://schemas.microsoft.com/office/drawing/2014/main" id="{E02CE797-B3E1-4252-96C4-E82395737E22}"/>
                </a:ext>
              </a:extLst>
            </p:cNvPr>
            <p:cNvSpPr/>
            <p:nvPr/>
          </p:nvSpPr>
          <p:spPr>
            <a:xfrm>
              <a:off x="5690248" y="915632"/>
              <a:ext cx="2253632" cy="1431159"/>
            </a:xfrm>
            <a:custGeom>
              <a:avLst/>
              <a:gdLst/>
              <a:ahLst/>
              <a:cxnLst/>
              <a:rect l="l" t="t" r="r" b="b"/>
              <a:pathLst>
                <a:path w="51042" h="32414" extrusionOk="0">
                  <a:moveTo>
                    <a:pt x="49481" y="0"/>
                  </a:moveTo>
                  <a:cubicBezTo>
                    <a:pt x="49342" y="0"/>
                    <a:pt x="49184" y="46"/>
                    <a:pt x="49015" y="143"/>
                  </a:cubicBezTo>
                  <a:lnTo>
                    <a:pt x="1048" y="27838"/>
                  </a:lnTo>
                  <a:cubicBezTo>
                    <a:pt x="469" y="28171"/>
                    <a:pt x="0" y="28984"/>
                    <a:pt x="0" y="29650"/>
                  </a:cubicBezTo>
                  <a:lnTo>
                    <a:pt x="0" y="31843"/>
                  </a:lnTo>
                  <a:lnTo>
                    <a:pt x="983" y="32414"/>
                  </a:lnTo>
                  <a:lnTo>
                    <a:pt x="51041" y="3509"/>
                  </a:lnTo>
                  <a:lnTo>
                    <a:pt x="51041" y="1319"/>
                  </a:lnTo>
                  <a:cubicBezTo>
                    <a:pt x="51041" y="987"/>
                    <a:pt x="50926" y="755"/>
                    <a:pt x="50739" y="643"/>
                  </a:cubicBezTo>
                  <a:cubicBezTo>
                    <a:pt x="50562" y="541"/>
                    <a:pt x="49933" y="180"/>
                    <a:pt x="49764" y="78"/>
                  </a:cubicBezTo>
                  <a:cubicBezTo>
                    <a:pt x="49683" y="27"/>
                    <a:pt x="49588" y="0"/>
                    <a:pt x="494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0;p30">
              <a:extLst>
                <a:ext uri="{FF2B5EF4-FFF2-40B4-BE49-F238E27FC236}">
                  <a16:creationId xmlns:a16="http://schemas.microsoft.com/office/drawing/2014/main" id="{182EDD41-D6FA-4BE1-8A72-F84C5255FEC1}"/>
                </a:ext>
              </a:extLst>
            </p:cNvPr>
            <p:cNvSpPr/>
            <p:nvPr/>
          </p:nvSpPr>
          <p:spPr>
            <a:xfrm>
              <a:off x="5733606" y="940843"/>
              <a:ext cx="2210274" cy="1405948"/>
            </a:xfrm>
            <a:custGeom>
              <a:avLst/>
              <a:gdLst/>
              <a:ahLst/>
              <a:cxnLst/>
              <a:rect l="l" t="t" r="r" b="b"/>
              <a:pathLst>
                <a:path w="50060" h="31843" extrusionOk="0">
                  <a:moveTo>
                    <a:pt x="49481" y="0"/>
                  </a:moveTo>
                  <a:cubicBezTo>
                    <a:pt x="49341" y="0"/>
                    <a:pt x="49183" y="46"/>
                    <a:pt x="49016" y="143"/>
                  </a:cubicBezTo>
                  <a:lnTo>
                    <a:pt x="1048" y="27838"/>
                  </a:lnTo>
                  <a:cubicBezTo>
                    <a:pt x="470" y="28171"/>
                    <a:pt x="1" y="28984"/>
                    <a:pt x="1" y="29650"/>
                  </a:cubicBezTo>
                  <a:lnTo>
                    <a:pt x="1" y="31843"/>
                  </a:lnTo>
                  <a:lnTo>
                    <a:pt x="50059" y="2938"/>
                  </a:lnTo>
                  <a:lnTo>
                    <a:pt x="50059" y="748"/>
                  </a:lnTo>
                  <a:cubicBezTo>
                    <a:pt x="50059" y="273"/>
                    <a:pt x="49823" y="0"/>
                    <a:pt x="49481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1;p30">
              <a:extLst>
                <a:ext uri="{FF2B5EF4-FFF2-40B4-BE49-F238E27FC236}">
                  <a16:creationId xmlns:a16="http://schemas.microsoft.com/office/drawing/2014/main" id="{9003D474-C69F-455A-917E-E0550157D16B}"/>
                </a:ext>
              </a:extLst>
            </p:cNvPr>
            <p:cNvSpPr/>
            <p:nvPr/>
          </p:nvSpPr>
          <p:spPr>
            <a:xfrm>
              <a:off x="5703759" y="915632"/>
              <a:ext cx="2227229" cy="1288723"/>
            </a:xfrm>
            <a:custGeom>
              <a:avLst/>
              <a:gdLst/>
              <a:ahLst/>
              <a:cxnLst/>
              <a:rect l="l" t="t" r="r" b="b"/>
              <a:pathLst>
                <a:path w="50444" h="29188" extrusionOk="0">
                  <a:moveTo>
                    <a:pt x="49175" y="0"/>
                  </a:moveTo>
                  <a:cubicBezTo>
                    <a:pt x="49036" y="0"/>
                    <a:pt x="48878" y="46"/>
                    <a:pt x="48709" y="143"/>
                  </a:cubicBezTo>
                  <a:lnTo>
                    <a:pt x="742" y="27838"/>
                  </a:lnTo>
                  <a:cubicBezTo>
                    <a:pt x="452" y="28004"/>
                    <a:pt x="191" y="28290"/>
                    <a:pt x="0" y="28620"/>
                  </a:cubicBezTo>
                  <a:lnTo>
                    <a:pt x="983" y="29188"/>
                  </a:lnTo>
                  <a:cubicBezTo>
                    <a:pt x="1174" y="28861"/>
                    <a:pt x="1436" y="28576"/>
                    <a:pt x="1724" y="28409"/>
                  </a:cubicBezTo>
                  <a:lnTo>
                    <a:pt x="49688" y="714"/>
                  </a:lnTo>
                  <a:cubicBezTo>
                    <a:pt x="49859" y="618"/>
                    <a:pt x="50018" y="571"/>
                    <a:pt x="50158" y="571"/>
                  </a:cubicBezTo>
                  <a:cubicBezTo>
                    <a:pt x="50265" y="571"/>
                    <a:pt x="50361" y="598"/>
                    <a:pt x="50443" y="650"/>
                  </a:cubicBezTo>
                  <a:cubicBezTo>
                    <a:pt x="50440" y="646"/>
                    <a:pt x="50437" y="646"/>
                    <a:pt x="50433" y="643"/>
                  </a:cubicBezTo>
                  <a:cubicBezTo>
                    <a:pt x="50256" y="541"/>
                    <a:pt x="49631" y="180"/>
                    <a:pt x="49458" y="78"/>
                  </a:cubicBezTo>
                  <a:cubicBezTo>
                    <a:pt x="49377" y="27"/>
                    <a:pt x="49282" y="0"/>
                    <a:pt x="491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2;p30">
              <a:extLst>
                <a:ext uri="{FF2B5EF4-FFF2-40B4-BE49-F238E27FC236}">
                  <a16:creationId xmlns:a16="http://schemas.microsoft.com/office/drawing/2014/main" id="{45607764-9B6F-45C5-985E-634C62C45596}"/>
                </a:ext>
              </a:extLst>
            </p:cNvPr>
            <p:cNvSpPr/>
            <p:nvPr/>
          </p:nvSpPr>
          <p:spPr>
            <a:xfrm>
              <a:off x="7662231" y="1117542"/>
              <a:ext cx="43269" cy="55985"/>
            </a:xfrm>
            <a:custGeom>
              <a:avLst/>
              <a:gdLst/>
              <a:ahLst/>
              <a:cxnLst/>
              <a:rect l="l" t="t" r="r" b="b"/>
              <a:pathLst>
                <a:path w="980" h="1268" extrusionOk="0">
                  <a:moveTo>
                    <a:pt x="710" y="1"/>
                  </a:moveTo>
                  <a:cubicBezTo>
                    <a:pt x="644" y="1"/>
                    <a:pt x="570" y="23"/>
                    <a:pt x="490" y="68"/>
                  </a:cubicBezTo>
                  <a:cubicBezTo>
                    <a:pt x="218" y="224"/>
                    <a:pt x="1" y="605"/>
                    <a:pt x="1" y="918"/>
                  </a:cubicBezTo>
                  <a:cubicBezTo>
                    <a:pt x="1" y="1140"/>
                    <a:pt x="110" y="1267"/>
                    <a:pt x="270" y="1267"/>
                  </a:cubicBezTo>
                  <a:cubicBezTo>
                    <a:pt x="336" y="1267"/>
                    <a:pt x="411" y="1246"/>
                    <a:pt x="490" y="1200"/>
                  </a:cubicBezTo>
                  <a:cubicBezTo>
                    <a:pt x="762" y="1044"/>
                    <a:pt x="980" y="663"/>
                    <a:pt x="980" y="351"/>
                  </a:cubicBezTo>
                  <a:cubicBezTo>
                    <a:pt x="980" y="129"/>
                    <a:pt x="871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3;p30">
              <a:extLst>
                <a:ext uri="{FF2B5EF4-FFF2-40B4-BE49-F238E27FC236}">
                  <a16:creationId xmlns:a16="http://schemas.microsoft.com/office/drawing/2014/main" id="{54E769B1-74FD-4E7B-9648-E9DC499EBEB2}"/>
                </a:ext>
              </a:extLst>
            </p:cNvPr>
            <p:cNvSpPr/>
            <p:nvPr/>
          </p:nvSpPr>
          <p:spPr>
            <a:xfrm>
              <a:off x="7738041" y="1073875"/>
              <a:ext cx="43446" cy="55941"/>
            </a:xfrm>
            <a:custGeom>
              <a:avLst/>
              <a:gdLst/>
              <a:ahLst/>
              <a:cxnLst/>
              <a:rect l="l" t="t" r="r" b="b"/>
              <a:pathLst>
                <a:path w="984" h="1267" extrusionOk="0">
                  <a:moveTo>
                    <a:pt x="710" y="1"/>
                  </a:moveTo>
                  <a:cubicBezTo>
                    <a:pt x="644" y="1"/>
                    <a:pt x="569" y="22"/>
                    <a:pt x="490" y="67"/>
                  </a:cubicBezTo>
                  <a:cubicBezTo>
                    <a:pt x="222" y="224"/>
                    <a:pt x="1" y="605"/>
                    <a:pt x="1" y="918"/>
                  </a:cubicBezTo>
                  <a:cubicBezTo>
                    <a:pt x="1" y="1139"/>
                    <a:pt x="112" y="1267"/>
                    <a:pt x="272" y="1267"/>
                  </a:cubicBezTo>
                  <a:cubicBezTo>
                    <a:pt x="338" y="1267"/>
                    <a:pt x="412" y="1245"/>
                    <a:pt x="490" y="1200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1"/>
                    <a:pt x="71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4;p30">
              <a:extLst>
                <a:ext uri="{FF2B5EF4-FFF2-40B4-BE49-F238E27FC236}">
                  <a16:creationId xmlns:a16="http://schemas.microsoft.com/office/drawing/2014/main" id="{71977E32-C8F9-4962-88FF-D53EFA8CAF33}"/>
                </a:ext>
              </a:extLst>
            </p:cNvPr>
            <p:cNvSpPr/>
            <p:nvPr/>
          </p:nvSpPr>
          <p:spPr>
            <a:xfrm>
              <a:off x="7813851" y="1030208"/>
              <a:ext cx="43402" cy="55941"/>
            </a:xfrm>
            <a:custGeom>
              <a:avLst/>
              <a:gdLst/>
              <a:ahLst/>
              <a:cxnLst/>
              <a:rect l="l" t="t" r="r" b="b"/>
              <a:pathLst>
                <a:path w="983" h="1267" extrusionOk="0">
                  <a:moveTo>
                    <a:pt x="711" y="0"/>
                  </a:moveTo>
                  <a:cubicBezTo>
                    <a:pt x="644" y="0"/>
                    <a:pt x="569" y="22"/>
                    <a:pt x="490" y="68"/>
                  </a:cubicBezTo>
                  <a:cubicBezTo>
                    <a:pt x="221" y="223"/>
                    <a:pt x="0" y="604"/>
                    <a:pt x="0" y="917"/>
                  </a:cubicBezTo>
                  <a:cubicBezTo>
                    <a:pt x="0" y="1139"/>
                    <a:pt x="111" y="1267"/>
                    <a:pt x="271" y="1267"/>
                  </a:cubicBezTo>
                  <a:cubicBezTo>
                    <a:pt x="337" y="1267"/>
                    <a:pt x="412" y="1245"/>
                    <a:pt x="490" y="1199"/>
                  </a:cubicBezTo>
                  <a:cubicBezTo>
                    <a:pt x="762" y="1043"/>
                    <a:pt x="983" y="662"/>
                    <a:pt x="983" y="350"/>
                  </a:cubicBezTo>
                  <a:cubicBezTo>
                    <a:pt x="983" y="128"/>
                    <a:pt x="872" y="0"/>
                    <a:pt x="7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875;p30">
              <a:extLst>
                <a:ext uri="{FF2B5EF4-FFF2-40B4-BE49-F238E27FC236}">
                  <a16:creationId xmlns:a16="http://schemas.microsoft.com/office/drawing/2014/main" id="{FB290045-AB19-4E36-AF45-9282D0EF1EB6}"/>
                </a:ext>
              </a:extLst>
            </p:cNvPr>
            <p:cNvSpPr/>
            <p:nvPr/>
          </p:nvSpPr>
          <p:spPr>
            <a:xfrm>
              <a:off x="5733959" y="2297076"/>
              <a:ext cx="432783" cy="1930436"/>
            </a:xfrm>
            <a:custGeom>
              <a:avLst/>
              <a:gdLst/>
              <a:ahLst/>
              <a:cxnLst/>
              <a:rect l="l" t="t" r="r" b="b"/>
              <a:pathLst>
                <a:path w="9802" h="43722" extrusionOk="0">
                  <a:moveTo>
                    <a:pt x="9801" y="1"/>
                  </a:moveTo>
                  <a:lnTo>
                    <a:pt x="0" y="5658"/>
                  </a:lnTo>
                  <a:lnTo>
                    <a:pt x="0" y="42984"/>
                  </a:lnTo>
                  <a:cubicBezTo>
                    <a:pt x="0" y="43440"/>
                    <a:pt x="217" y="43722"/>
                    <a:pt x="571" y="43722"/>
                  </a:cubicBezTo>
                  <a:cubicBezTo>
                    <a:pt x="717" y="43722"/>
                    <a:pt x="874" y="43675"/>
                    <a:pt x="1037" y="43579"/>
                  </a:cubicBezTo>
                  <a:lnTo>
                    <a:pt x="9801" y="38520"/>
                  </a:lnTo>
                  <a:lnTo>
                    <a:pt x="980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876;p30">
              <a:extLst>
                <a:ext uri="{FF2B5EF4-FFF2-40B4-BE49-F238E27FC236}">
                  <a16:creationId xmlns:a16="http://schemas.microsoft.com/office/drawing/2014/main" id="{7A5F3DBE-64D7-4253-B0B6-9D1BAB50692D}"/>
                </a:ext>
              </a:extLst>
            </p:cNvPr>
            <p:cNvSpPr/>
            <p:nvPr/>
          </p:nvSpPr>
          <p:spPr>
            <a:xfrm>
              <a:off x="5733606" y="2296458"/>
              <a:ext cx="433445" cy="1931407"/>
            </a:xfrm>
            <a:custGeom>
              <a:avLst/>
              <a:gdLst/>
              <a:ahLst/>
              <a:cxnLst/>
              <a:rect l="l" t="t" r="r" b="b"/>
              <a:pathLst>
                <a:path w="9817" h="43744" extrusionOk="0">
                  <a:moveTo>
                    <a:pt x="9803" y="25"/>
                  </a:moveTo>
                  <a:lnTo>
                    <a:pt x="9803" y="38531"/>
                  </a:lnTo>
                  <a:lnTo>
                    <a:pt x="1041" y="43590"/>
                  </a:lnTo>
                  <a:cubicBezTo>
                    <a:pt x="878" y="43682"/>
                    <a:pt x="722" y="43729"/>
                    <a:pt x="579" y="43729"/>
                  </a:cubicBezTo>
                  <a:cubicBezTo>
                    <a:pt x="413" y="43729"/>
                    <a:pt x="273" y="43665"/>
                    <a:pt x="171" y="43539"/>
                  </a:cubicBezTo>
                  <a:cubicBezTo>
                    <a:pt x="69" y="43410"/>
                    <a:pt x="15" y="43223"/>
                    <a:pt x="15" y="42998"/>
                  </a:cubicBezTo>
                  <a:lnTo>
                    <a:pt x="15" y="5676"/>
                  </a:lnTo>
                  <a:lnTo>
                    <a:pt x="9803" y="25"/>
                  </a:lnTo>
                  <a:close/>
                  <a:moveTo>
                    <a:pt x="9817" y="1"/>
                  </a:moveTo>
                  <a:lnTo>
                    <a:pt x="1" y="5668"/>
                  </a:lnTo>
                  <a:lnTo>
                    <a:pt x="1" y="42998"/>
                  </a:lnTo>
                  <a:cubicBezTo>
                    <a:pt x="1" y="43471"/>
                    <a:pt x="236" y="43743"/>
                    <a:pt x="579" y="43743"/>
                  </a:cubicBezTo>
                  <a:cubicBezTo>
                    <a:pt x="722" y="43743"/>
                    <a:pt x="878" y="43699"/>
                    <a:pt x="1048" y="43600"/>
                  </a:cubicBezTo>
                  <a:lnTo>
                    <a:pt x="9817" y="38538"/>
                  </a:lnTo>
                  <a:lnTo>
                    <a:pt x="981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7;p30">
              <a:extLst>
                <a:ext uri="{FF2B5EF4-FFF2-40B4-BE49-F238E27FC236}">
                  <a16:creationId xmlns:a16="http://schemas.microsoft.com/office/drawing/2014/main" id="{08787FCA-1E35-4D29-BD91-96123BFAB646}"/>
                </a:ext>
              </a:extLst>
            </p:cNvPr>
            <p:cNvSpPr/>
            <p:nvPr/>
          </p:nvSpPr>
          <p:spPr>
            <a:xfrm>
              <a:off x="5863635" y="24420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1" y="1"/>
                  </a:moveTo>
                  <a:cubicBezTo>
                    <a:pt x="5109" y="1"/>
                    <a:pt x="5061" y="14"/>
                    <a:pt x="5011" y="43"/>
                  </a:cubicBezTo>
                  <a:lnTo>
                    <a:pt x="313" y="2759"/>
                  </a:lnTo>
                  <a:cubicBezTo>
                    <a:pt x="140" y="2858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3"/>
                    <a:pt x="70" y="3934"/>
                    <a:pt x="173" y="3934"/>
                  </a:cubicBezTo>
                  <a:cubicBezTo>
                    <a:pt x="215" y="3934"/>
                    <a:pt x="262" y="3920"/>
                    <a:pt x="313" y="3892"/>
                  </a:cubicBezTo>
                  <a:lnTo>
                    <a:pt x="5011" y="1178"/>
                  </a:lnTo>
                  <a:cubicBezTo>
                    <a:pt x="5185" y="1076"/>
                    <a:pt x="5325" y="832"/>
                    <a:pt x="5325" y="634"/>
                  </a:cubicBezTo>
                  <a:lnTo>
                    <a:pt x="5325" y="223"/>
                  </a:lnTo>
                  <a:cubicBezTo>
                    <a:pt x="5325" y="83"/>
                    <a:pt x="5254" y="1"/>
                    <a:pt x="51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8;p30">
              <a:extLst>
                <a:ext uri="{FF2B5EF4-FFF2-40B4-BE49-F238E27FC236}">
                  <a16:creationId xmlns:a16="http://schemas.microsoft.com/office/drawing/2014/main" id="{EE7CD5A9-6DF9-416B-888F-99F3863DDA4F}"/>
                </a:ext>
              </a:extLst>
            </p:cNvPr>
            <p:cNvSpPr/>
            <p:nvPr/>
          </p:nvSpPr>
          <p:spPr>
            <a:xfrm>
              <a:off x="5777008" y="2602876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1"/>
                  </a:moveTo>
                  <a:cubicBezTo>
                    <a:pt x="766" y="1"/>
                    <a:pt x="718" y="15"/>
                    <a:pt x="667" y="45"/>
                  </a:cubicBezTo>
                  <a:lnTo>
                    <a:pt x="313" y="249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4"/>
                    <a:pt x="172" y="1424"/>
                  </a:cubicBezTo>
                  <a:cubicBezTo>
                    <a:pt x="215" y="1424"/>
                    <a:pt x="263" y="1410"/>
                    <a:pt x="313" y="1380"/>
                  </a:cubicBezTo>
                  <a:lnTo>
                    <a:pt x="667" y="1176"/>
                  </a:lnTo>
                  <a:cubicBezTo>
                    <a:pt x="841" y="1078"/>
                    <a:pt x="980" y="833"/>
                    <a:pt x="980" y="633"/>
                  </a:cubicBezTo>
                  <a:lnTo>
                    <a:pt x="980" y="225"/>
                  </a:lnTo>
                  <a:cubicBezTo>
                    <a:pt x="980" y="83"/>
                    <a:pt x="910" y="1"/>
                    <a:pt x="8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9;p30">
              <a:extLst>
                <a:ext uri="{FF2B5EF4-FFF2-40B4-BE49-F238E27FC236}">
                  <a16:creationId xmlns:a16="http://schemas.microsoft.com/office/drawing/2014/main" id="{11E94D6D-F9A8-4053-BADE-1776A80D7BA5}"/>
                </a:ext>
              </a:extLst>
            </p:cNvPr>
            <p:cNvSpPr/>
            <p:nvPr/>
          </p:nvSpPr>
          <p:spPr>
            <a:xfrm>
              <a:off x="5863635" y="254172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0" y="1"/>
                  </a:moveTo>
                  <a:cubicBezTo>
                    <a:pt x="5108" y="1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4"/>
                    <a:pt x="172" y="3934"/>
                  </a:cubicBezTo>
                  <a:cubicBezTo>
                    <a:pt x="214" y="3934"/>
                    <a:pt x="262" y="3920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1"/>
                    <a:pt x="51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80;p30">
              <a:extLst>
                <a:ext uri="{FF2B5EF4-FFF2-40B4-BE49-F238E27FC236}">
                  <a16:creationId xmlns:a16="http://schemas.microsoft.com/office/drawing/2014/main" id="{2D7ED610-FDCB-45F4-ADBC-E47CD045E603}"/>
                </a:ext>
              </a:extLst>
            </p:cNvPr>
            <p:cNvSpPr/>
            <p:nvPr/>
          </p:nvSpPr>
          <p:spPr>
            <a:xfrm>
              <a:off x="5777008" y="2702661"/>
              <a:ext cx="43314" cy="62873"/>
            </a:xfrm>
            <a:custGeom>
              <a:avLst/>
              <a:gdLst/>
              <a:ahLst/>
              <a:cxnLst/>
              <a:rect l="l" t="t" r="r" b="b"/>
              <a:pathLst>
                <a:path w="981" h="1424" extrusionOk="0">
                  <a:moveTo>
                    <a:pt x="805" y="0"/>
                  </a:moveTo>
                  <a:cubicBezTo>
                    <a:pt x="764" y="0"/>
                    <a:pt x="717" y="13"/>
                    <a:pt x="667" y="41"/>
                  </a:cubicBezTo>
                  <a:lnTo>
                    <a:pt x="313" y="245"/>
                  </a:lnTo>
                  <a:cubicBezTo>
                    <a:pt x="140" y="347"/>
                    <a:pt x="1" y="589"/>
                    <a:pt x="1" y="790"/>
                  </a:cubicBezTo>
                  <a:lnTo>
                    <a:pt x="1" y="1198"/>
                  </a:lnTo>
                  <a:cubicBezTo>
                    <a:pt x="1" y="1341"/>
                    <a:pt x="71" y="1423"/>
                    <a:pt x="175" y="1423"/>
                  </a:cubicBezTo>
                  <a:cubicBezTo>
                    <a:pt x="216" y="1423"/>
                    <a:pt x="263" y="1410"/>
                    <a:pt x="313" y="1381"/>
                  </a:cubicBezTo>
                  <a:lnTo>
                    <a:pt x="667" y="1177"/>
                  </a:lnTo>
                  <a:cubicBezTo>
                    <a:pt x="841" y="1075"/>
                    <a:pt x="980" y="834"/>
                    <a:pt x="980" y="633"/>
                  </a:cubicBezTo>
                  <a:lnTo>
                    <a:pt x="980" y="225"/>
                  </a:lnTo>
                  <a:cubicBezTo>
                    <a:pt x="980" y="82"/>
                    <a:pt x="909" y="0"/>
                    <a:pt x="8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81;p30">
              <a:extLst>
                <a:ext uri="{FF2B5EF4-FFF2-40B4-BE49-F238E27FC236}">
                  <a16:creationId xmlns:a16="http://schemas.microsoft.com/office/drawing/2014/main" id="{A34DB507-B620-49D4-ADCE-761936D12108}"/>
                </a:ext>
              </a:extLst>
            </p:cNvPr>
            <p:cNvSpPr/>
            <p:nvPr/>
          </p:nvSpPr>
          <p:spPr>
            <a:xfrm>
              <a:off x="5863635" y="2641465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3" y="0"/>
                  </a:moveTo>
                  <a:cubicBezTo>
                    <a:pt x="5110" y="0"/>
                    <a:pt x="5062" y="15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0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3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82;p30">
              <a:extLst>
                <a:ext uri="{FF2B5EF4-FFF2-40B4-BE49-F238E27FC236}">
                  <a16:creationId xmlns:a16="http://schemas.microsoft.com/office/drawing/2014/main" id="{6733CEF1-35D2-41AF-B460-8FC9A65D3E29}"/>
                </a:ext>
              </a:extLst>
            </p:cNvPr>
            <p:cNvSpPr/>
            <p:nvPr/>
          </p:nvSpPr>
          <p:spPr>
            <a:xfrm>
              <a:off x="5777008" y="2802313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0"/>
                  </a:moveTo>
                  <a:cubicBezTo>
                    <a:pt x="764" y="0"/>
                    <a:pt x="717" y="14"/>
                    <a:pt x="667" y="42"/>
                  </a:cubicBezTo>
                  <a:lnTo>
                    <a:pt x="313" y="249"/>
                  </a:lnTo>
                  <a:cubicBezTo>
                    <a:pt x="140" y="348"/>
                    <a:pt x="1" y="593"/>
                    <a:pt x="1" y="790"/>
                  </a:cubicBezTo>
                  <a:lnTo>
                    <a:pt x="1" y="1202"/>
                  </a:lnTo>
                  <a:cubicBezTo>
                    <a:pt x="1" y="1344"/>
                    <a:pt x="70" y="1425"/>
                    <a:pt x="173" y="1425"/>
                  </a:cubicBezTo>
                  <a:cubicBezTo>
                    <a:pt x="215" y="1425"/>
                    <a:pt x="263" y="1411"/>
                    <a:pt x="313" y="1382"/>
                  </a:cubicBezTo>
                  <a:lnTo>
                    <a:pt x="667" y="1178"/>
                  </a:lnTo>
                  <a:cubicBezTo>
                    <a:pt x="841" y="1076"/>
                    <a:pt x="980" y="834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0"/>
                    <a:pt x="8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83;p30">
              <a:extLst>
                <a:ext uri="{FF2B5EF4-FFF2-40B4-BE49-F238E27FC236}">
                  <a16:creationId xmlns:a16="http://schemas.microsoft.com/office/drawing/2014/main" id="{0E6DDB93-20D9-4623-B85F-A5B064FA5068}"/>
                </a:ext>
              </a:extLst>
            </p:cNvPr>
            <p:cNvSpPr/>
            <p:nvPr/>
          </p:nvSpPr>
          <p:spPr>
            <a:xfrm>
              <a:off x="5863635" y="297216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6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0"/>
                    <a:pt x="70" y="3933"/>
                    <a:pt x="172" y="3933"/>
                  </a:cubicBezTo>
                  <a:cubicBezTo>
                    <a:pt x="215" y="3933"/>
                    <a:pt x="262" y="3919"/>
                    <a:pt x="313" y="3889"/>
                  </a:cubicBezTo>
                  <a:lnTo>
                    <a:pt x="5011" y="1176"/>
                  </a:lnTo>
                  <a:cubicBezTo>
                    <a:pt x="5185" y="1074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2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84;p30">
              <a:extLst>
                <a:ext uri="{FF2B5EF4-FFF2-40B4-BE49-F238E27FC236}">
                  <a16:creationId xmlns:a16="http://schemas.microsoft.com/office/drawing/2014/main" id="{D1A24060-1D05-4BF2-BA83-38A55852E5BF}"/>
                </a:ext>
              </a:extLst>
            </p:cNvPr>
            <p:cNvSpPr/>
            <p:nvPr/>
          </p:nvSpPr>
          <p:spPr>
            <a:xfrm>
              <a:off x="5777008" y="3132971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6" y="1"/>
                  </a:moveTo>
                  <a:cubicBezTo>
                    <a:pt x="764" y="1"/>
                    <a:pt x="717" y="14"/>
                    <a:pt x="667" y="43"/>
                  </a:cubicBezTo>
                  <a:lnTo>
                    <a:pt x="313" y="247"/>
                  </a:lnTo>
                  <a:cubicBezTo>
                    <a:pt x="140" y="349"/>
                    <a:pt x="1" y="590"/>
                    <a:pt x="1" y="791"/>
                  </a:cubicBezTo>
                  <a:lnTo>
                    <a:pt x="1" y="1199"/>
                  </a:lnTo>
                  <a:cubicBezTo>
                    <a:pt x="1" y="1342"/>
                    <a:pt x="71" y="1425"/>
                    <a:pt x="175" y="1425"/>
                  </a:cubicBezTo>
                  <a:cubicBezTo>
                    <a:pt x="216" y="1425"/>
                    <a:pt x="263" y="1411"/>
                    <a:pt x="313" y="1383"/>
                  </a:cubicBezTo>
                  <a:lnTo>
                    <a:pt x="667" y="1179"/>
                  </a:lnTo>
                  <a:cubicBezTo>
                    <a:pt x="841" y="1077"/>
                    <a:pt x="980" y="835"/>
                    <a:pt x="980" y="634"/>
                  </a:cubicBezTo>
                  <a:lnTo>
                    <a:pt x="980" y="226"/>
                  </a:lnTo>
                  <a:cubicBezTo>
                    <a:pt x="980" y="83"/>
                    <a:pt x="909" y="1"/>
                    <a:pt x="8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85;p30">
              <a:extLst>
                <a:ext uri="{FF2B5EF4-FFF2-40B4-BE49-F238E27FC236}">
                  <a16:creationId xmlns:a16="http://schemas.microsoft.com/office/drawing/2014/main" id="{A88B3FB0-BDE3-4815-AED3-DE6C02985835}"/>
                </a:ext>
              </a:extLst>
            </p:cNvPr>
            <p:cNvSpPr/>
            <p:nvPr/>
          </p:nvSpPr>
          <p:spPr>
            <a:xfrm>
              <a:off x="5863635" y="3060428"/>
              <a:ext cx="235112" cy="173740"/>
            </a:xfrm>
            <a:custGeom>
              <a:avLst/>
              <a:gdLst/>
              <a:ahLst/>
              <a:cxnLst/>
              <a:rect l="l" t="t" r="r" b="b"/>
              <a:pathLst>
                <a:path w="5325" h="3935" extrusionOk="0">
                  <a:moveTo>
                    <a:pt x="5152" y="0"/>
                  </a:moveTo>
                  <a:cubicBezTo>
                    <a:pt x="5110" y="0"/>
                    <a:pt x="5062" y="14"/>
                    <a:pt x="5011" y="44"/>
                  </a:cubicBezTo>
                  <a:lnTo>
                    <a:pt x="313" y="2757"/>
                  </a:lnTo>
                  <a:cubicBezTo>
                    <a:pt x="140" y="2859"/>
                    <a:pt x="0" y="3101"/>
                    <a:pt x="0" y="3301"/>
                  </a:cubicBezTo>
                  <a:lnTo>
                    <a:pt x="0" y="3709"/>
                  </a:lnTo>
                  <a:cubicBezTo>
                    <a:pt x="0" y="3852"/>
                    <a:pt x="71" y="3934"/>
                    <a:pt x="174" y="3934"/>
                  </a:cubicBezTo>
                  <a:cubicBezTo>
                    <a:pt x="216" y="3934"/>
                    <a:pt x="263" y="3921"/>
                    <a:pt x="313" y="3892"/>
                  </a:cubicBezTo>
                  <a:lnTo>
                    <a:pt x="5011" y="1176"/>
                  </a:lnTo>
                  <a:cubicBezTo>
                    <a:pt x="5185" y="1077"/>
                    <a:pt x="5325" y="832"/>
                    <a:pt x="5325" y="632"/>
                  </a:cubicBezTo>
                  <a:lnTo>
                    <a:pt x="5325" y="224"/>
                  </a:lnTo>
                  <a:cubicBezTo>
                    <a:pt x="5325" y="83"/>
                    <a:pt x="5255" y="0"/>
                    <a:pt x="51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86;p30">
              <a:extLst>
                <a:ext uri="{FF2B5EF4-FFF2-40B4-BE49-F238E27FC236}">
                  <a16:creationId xmlns:a16="http://schemas.microsoft.com/office/drawing/2014/main" id="{97D4C913-D4C3-4C44-ACE4-0C9A5B8E6C1A}"/>
                </a:ext>
              </a:extLst>
            </p:cNvPr>
            <p:cNvSpPr/>
            <p:nvPr/>
          </p:nvSpPr>
          <p:spPr>
            <a:xfrm>
              <a:off x="5777008" y="3221320"/>
              <a:ext cx="43314" cy="62917"/>
            </a:xfrm>
            <a:custGeom>
              <a:avLst/>
              <a:gdLst/>
              <a:ahLst/>
              <a:cxnLst/>
              <a:rect l="l" t="t" r="r" b="b"/>
              <a:pathLst>
                <a:path w="981" h="1425" extrusionOk="0">
                  <a:moveTo>
                    <a:pt x="808" y="0"/>
                  </a:moveTo>
                  <a:cubicBezTo>
                    <a:pt x="766" y="0"/>
                    <a:pt x="718" y="14"/>
                    <a:pt x="667" y="44"/>
                  </a:cubicBezTo>
                  <a:lnTo>
                    <a:pt x="313" y="248"/>
                  </a:lnTo>
                  <a:cubicBezTo>
                    <a:pt x="140" y="347"/>
                    <a:pt x="1" y="592"/>
                    <a:pt x="1" y="792"/>
                  </a:cubicBezTo>
                  <a:lnTo>
                    <a:pt x="1" y="1200"/>
                  </a:lnTo>
                  <a:cubicBezTo>
                    <a:pt x="1" y="1342"/>
                    <a:pt x="70" y="1425"/>
                    <a:pt x="172" y="1425"/>
                  </a:cubicBezTo>
                  <a:cubicBezTo>
                    <a:pt x="215" y="1425"/>
                    <a:pt x="263" y="1411"/>
                    <a:pt x="313" y="1381"/>
                  </a:cubicBezTo>
                  <a:lnTo>
                    <a:pt x="667" y="1177"/>
                  </a:lnTo>
                  <a:cubicBezTo>
                    <a:pt x="841" y="1078"/>
                    <a:pt x="980" y="833"/>
                    <a:pt x="980" y="632"/>
                  </a:cubicBezTo>
                  <a:lnTo>
                    <a:pt x="980" y="225"/>
                  </a:lnTo>
                  <a:cubicBezTo>
                    <a:pt x="980" y="83"/>
                    <a:pt x="910" y="0"/>
                    <a:pt x="8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87;p30">
              <a:extLst>
                <a:ext uri="{FF2B5EF4-FFF2-40B4-BE49-F238E27FC236}">
                  <a16:creationId xmlns:a16="http://schemas.microsoft.com/office/drawing/2014/main" id="{CBCC50A0-F229-41B1-9739-E9290A8AD225}"/>
                </a:ext>
              </a:extLst>
            </p:cNvPr>
            <p:cNvSpPr/>
            <p:nvPr/>
          </p:nvSpPr>
          <p:spPr>
            <a:xfrm>
              <a:off x="5863635" y="3148777"/>
              <a:ext cx="235112" cy="173652"/>
            </a:xfrm>
            <a:custGeom>
              <a:avLst/>
              <a:gdLst/>
              <a:ahLst/>
              <a:cxnLst/>
              <a:rect l="l" t="t" r="r" b="b"/>
              <a:pathLst>
                <a:path w="5325" h="3933" extrusionOk="0">
                  <a:moveTo>
                    <a:pt x="5150" y="0"/>
                  </a:moveTo>
                  <a:cubicBezTo>
                    <a:pt x="5108" y="0"/>
                    <a:pt x="5061" y="14"/>
                    <a:pt x="5011" y="42"/>
                  </a:cubicBezTo>
                  <a:lnTo>
                    <a:pt x="313" y="2759"/>
                  </a:lnTo>
                  <a:cubicBezTo>
                    <a:pt x="140" y="2857"/>
                    <a:pt x="0" y="3102"/>
                    <a:pt x="0" y="3303"/>
                  </a:cubicBezTo>
                  <a:lnTo>
                    <a:pt x="0" y="3711"/>
                  </a:lnTo>
                  <a:cubicBezTo>
                    <a:pt x="0" y="3852"/>
                    <a:pt x="70" y="3933"/>
                    <a:pt x="173" y="3933"/>
                  </a:cubicBezTo>
                  <a:cubicBezTo>
                    <a:pt x="215" y="3933"/>
                    <a:pt x="262" y="3919"/>
                    <a:pt x="313" y="3890"/>
                  </a:cubicBezTo>
                  <a:lnTo>
                    <a:pt x="5011" y="1177"/>
                  </a:lnTo>
                  <a:cubicBezTo>
                    <a:pt x="5185" y="1075"/>
                    <a:pt x="5325" y="835"/>
                    <a:pt x="5325" y="634"/>
                  </a:cubicBezTo>
                  <a:lnTo>
                    <a:pt x="5325" y="226"/>
                  </a:lnTo>
                  <a:cubicBezTo>
                    <a:pt x="5325" y="83"/>
                    <a:pt x="5254" y="0"/>
                    <a:pt x="515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888;p30">
              <a:extLst>
                <a:ext uri="{FF2B5EF4-FFF2-40B4-BE49-F238E27FC236}">
                  <a16:creationId xmlns:a16="http://schemas.microsoft.com/office/drawing/2014/main" id="{DDC5CA8D-A82B-4999-8306-DD1FF04EDFF2}"/>
                </a:ext>
              </a:extLst>
            </p:cNvPr>
            <p:cNvSpPr/>
            <p:nvPr/>
          </p:nvSpPr>
          <p:spPr>
            <a:xfrm>
              <a:off x="5777008" y="3309669"/>
              <a:ext cx="43314" cy="62829"/>
            </a:xfrm>
            <a:custGeom>
              <a:avLst/>
              <a:gdLst/>
              <a:ahLst/>
              <a:cxnLst/>
              <a:rect l="l" t="t" r="r" b="b"/>
              <a:pathLst>
                <a:path w="981" h="1423" extrusionOk="0">
                  <a:moveTo>
                    <a:pt x="807" y="0"/>
                  </a:moveTo>
                  <a:cubicBezTo>
                    <a:pt x="765" y="0"/>
                    <a:pt x="717" y="14"/>
                    <a:pt x="667" y="42"/>
                  </a:cubicBezTo>
                  <a:lnTo>
                    <a:pt x="313" y="246"/>
                  </a:lnTo>
                  <a:cubicBezTo>
                    <a:pt x="140" y="345"/>
                    <a:pt x="1" y="590"/>
                    <a:pt x="1" y="791"/>
                  </a:cubicBezTo>
                  <a:lnTo>
                    <a:pt x="1" y="1198"/>
                  </a:lnTo>
                  <a:cubicBezTo>
                    <a:pt x="1" y="1340"/>
                    <a:pt x="70" y="1423"/>
                    <a:pt x="172" y="1423"/>
                  </a:cubicBezTo>
                  <a:cubicBezTo>
                    <a:pt x="215" y="1423"/>
                    <a:pt x="263" y="1409"/>
                    <a:pt x="313" y="1379"/>
                  </a:cubicBezTo>
                  <a:lnTo>
                    <a:pt x="667" y="1175"/>
                  </a:lnTo>
                  <a:cubicBezTo>
                    <a:pt x="841" y="1076"/>
                    <a:pt x="980" y="831"/>
                    <a:pt x="980" y="631"/>
                  </a:cubicBezTo>
                  <a:lnTo>
                    <a:pt x="980" y="223"/>
                  </a:lnTo>
                  <a:cubicBezTo>
                    <a:pt x="980" y="80"/>
                    <a:pt x="910" y="0"/>
                    <a:pt x="8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889;p30">
              <a:extLst>
                <a:ext uri="{FF2B5EF4-FFF2-40B4-BE49-F238E27FC236}">
                  <a16:creationId xmlns:a16="http://schemas.microsoft.com/office/drawing/2014/main" id="{40ED948E-7339-4CE8-8873-94C5AA2DADC3}"/>
                </a:ext>
              </a:extLst>
            </p:cNvPr>
            <p:cNvSpPr/>
            <p:nvPr/>
          </p:nvSpPr>
          <p:spPr>
            <a:xfrm>
              <a:off x="5863635" y="2871985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90;p30">
              <a:extLst>
                <a:ext uri="{FF2B5EF4-FFF2-40B4-BE49-F238E27FC236}">
                  <a16:creationId xmlns:a16="http://schemas.microsoft.com/office/drawing/2014/main" id="{06175401-7C03-4D0E-86E4-587C184BDE6B}"/>
                </a:ext>
              </a:extLst>
            </p:cNvPr>
            <p:cNvSpPr/>
            <p:nvPr/>
          </p:nvSpPr>
          <p:spPr>
            <a:xfrm>
              <a:off x="5906992" y="2748535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0"/>
                  </a:moveTo>
                  <a:cubicBezTo>
                    <a:pt x="4198" y="0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2"/>
                    <a:pt x="1" y="2522"/>
                    <a:pt x="1" y="2651"/>
                  </a:cubicBezTo>
                  <a:cubicBezTo>
                    <a:pt x="1" y="2745"/>
                    <a:pt x="47" y="2798"/>
                    <a:pt x="114" y="2798"/>
                  </a:cubicBezTo>
                  <a:cubicBezTo>
                    <a:pt x="142" y="2798"/>
                    <a:pt x="174" y="2789"/>
                    <a:pt x="208" y="2770"/>
                  </a:cubicBezTo>
                  <a:lnTo>
                    <a:pt x="4131" y="509"/>
                  </a:lnTo>
                  <a:cubicBezTo>
                    <a:pt x="4247" y="444"/>
                    <a:pt x="4343" y="281"/>
                    <a:pt x="4343" y="149"/>
                  </a:cubicBezTo>
                  <a:cubicBezTo>
                    <a:pt x="4343" y="55"/>
                    <a:pt x="4295" y="0"/>
                    <a:pt x="42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91;p30">
              <a:extLst>
                <a:ext uri="{FF2B5EF4-FFF2-40B4-BE49-F238E27FC236}">
                  <a16:creationId xmlns:a16="http://schemas.microsoft.com/office/drawing/2014/main" id="{AF069C7C-B195-4F9F-96F5-F620D49A465B}"/>
                </a:ext>
              </a:extLst>
            </p:cNvPr>
            <p:cNvSpPr/>
            <p:nvPr/>
          </p:nvSpPr>
          <p:spPr>
            <a:xfrm>
              <a:off x="5863635" y="2922010"/>
              <a:ext cx="27065" cy="31260"/>
            </a:xfrm>
            <a:custGeom>
              <a:avLst/>
              <a:gdLst/>
              <a:ahLst/>
              <a:cxnLst/>
              <a:rect l="l" t="t" r="r" b="b"/>
              <a:pathLst>
                <a:path w="613" h="708" extrusionOk="0">
                  <a:moveTo>
                    <a:pt x="0" y="0"/>
                  </a:moveTo>
                  <a:lnTo>
                    <a:pt x="0" y="708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92;p30">
              <a:extLst>
                <a:ext uri="{FF2B5EF4-FFF2-40B4-BE49-F238E27FC236}">
                  <a16:creationId xmlns:a16="http://schemas.microsoft.com/office/drawing/2014/main" id="{34042F21-3999-4423-842E-93A128D9F891}"/>
                </a:ext>
              </a:extLst>
            </p:cNvPr>
            <p:cNvSpPr/>
            <p:nvPr/>
          </p:nvSpPr>
          <p:spPr>
            <a:xfrm>
              <a:off x="5906992" y="2798560"/>
              <a:ext cx="191754" cy="123583"/>
            </a:xfrm>
            <a:custGeom>
              <a:avLst/>
              <a:gdLst/>
              <a:ahLst/>
              <a:cxnLst/>
              <a:rect l="l" t="t" r="r" b="b"/>
              <a:pathLst>
                <a:path w="4343" h="2799" extrusionOk="0">
                  <a:moveTo>
                    <a:pt x="4225" y="1"/>
                  </a:moveTo>
                  <a:cubicBezTo>
                    <a:pt x="4197" y="1"/>
                    <a:pt x="4165" y="10"/>
                    <a:pt x="4131" y="28"/>
                  </a:cubicBezTo>
                  <a:lnTo>
                    <a:pt x="208" y="2296"/>
                  </a:lnTo>
                  <a:cubicBezTo>
                    <a:pt x="92" y="2361"/>
                    <a:pt x="1" y="2520"/>
                    <a:pt x="1" y="2653"/>
                  </a:cubicBezTo>
                  <a:cubicBezTo>
                    <a:pt x="1" y="2744"/>
                    <a:pt x="46" y="2798"/>
                    <a:pt x="114" y="2798"/>
                  </a:cubicBezTo>
                  <a:cubicBezTo>
                    <a:pt x="142" y="2798"/>
                    <a:pt x="174" y="2789"/>
                    <a:pt x="208" y="2769"/>
                  </a:cubicBezTo>
                  <a:lnTo>
                    <a:pt x="4131" y="508"/>
                  </a:lnTo>
                  <a:cubicBezTo>
                    <a:pt x="4247" y="444"/>
                    <a:pt x="4343" y="281"/>
                    <a:pt x="4343" y="148"/>
                  </a:cubicBezTo>
                  <a:cubicBezTo>
                    <a:pt x="4343" y="54"/>
                    <a:pt x="4295" y="1"/>
                    <a:pt x="422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93;p30">
              <a:extLst>
                <a:ext uri="{FF2B5EF4-FFF2-40B4-BE49-F238E27FC236}">
                  <a16:creationId xmlns:a16="http://schemas.microsoft.com/office/drawing/2014/main" id="{AE6F5183-1B82-419F-AFD6-2E5E0D7F5529}"/>
                </a:ext>
              </a:extLst>
            </p:cNvPr>
            <p:cNvSpPr/>
            <p:nvPr/>
          </p:nvSpPr>
          <p:spPr>
            <a:xfrm>
              <a:off x="5863635" y="2972123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4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94;p30">
              <a:extLst>
                <a:ext uri="{FF2B5EF4-FFF2-40B4-BE49-F238E27FC236}">
                  <a16:creationId xmlns:a16="http://schemas.microsoft.com/office/drawing/2014/main" id="{35E6A693-B056-4038-9262-CA6CDC02E4D2}"/>
                </a:ext>
              </a:extLst>
            </p:cNvPr>
            <p:cNvSpPr/>
            <p:nvPr/>
          </p:nvSpPr>
          <p:spPr>
            <a:xfrm>
              <a:off x="5906992" y="2848629"/>
              <a:ext cx="191754" cy="123495"/>
            </a:xfrm>
            <a:custGeom>
              <a:avLst/>
              <a:gdLst/>
              <a:ahLst/>
              <a:cxnLst/>
              <a:rect l="l" t="t" r="r" b="b"/>
              <a:pathLst>
                <a:path w="4343" h="2797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5"/>
                  </a:lnTo>
                  <a:cubicBezTo>
                    <a:pt x="92" y="2359"/>
                    <a:pt x="1" y="2522"/>
                    <a:pt x="1" y="2651"/>
                  </a:cubicBezTo>
                  <a:cubicBezTo>
                    <a:pt x="1" y="2744"/>
                    <a:pt x="46" y="2797"/>
                    <a:pt x="112" y="2797"/>
                  </a:cubicBezTo>
                  <a:cubicBezTo>
                    <a:pt x="141" y="2797"/>
                    <a:pt x="173" y="2787"/>
                    <a:pt x="208" y="2767"/>
                  </a:cubicBezTo>
                  <a:lnTo>
                    <a:pt x="4131" y="509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5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95;p30">
              <a:extLst>
                <a:ext uri="{FF2B5EF4-FFF2-40B4-BE49-F238E27FC236}">
                  <a16:creationId xmlns:a16="http://schemas.microsoft.com/office/drawing/2014/main" id="{68260055-0CF6-4554-B24B-03D3555AD6C2}"/>
                </a:ext>
              </a:extLst>
            </p:cNvPr>
            <p:cNvSpPr/>
            <p:nvPr/>
          </p:nvSpPr>
          <p:spPr>
            <a:xfrm>
              <a:off x="5863635" y="3022104"/>
              <a:ext cx="27065" cy="31128"/>
            </a:xfrm>
            <a:custGeom>
              <a:avLst/>
              <a:gdLst/>
              <a:ahLst/>
              <a:cxnLst/>
              <a:rect l="l" t="t" r="r" b="b"/>
              <a:pathLst>
                <a:path w="613" h="705" extrusionOk="0">
                  <a:moveTo>
                    <a:pt x="0" y="1"/>
                  </a:moveTo>
                  <a:lnTo>
                    <a:pt x="0" y="705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896;p30">
              <a:extLst>
                <a:ext uri="{FF2B5EF4-FFF2-40B4-BE49-F238E27FC236}">
                  <a16:creationId xmlns:a16="http://schemas.microsoft.com/office/drawing/2014/main" id="{41228348-1C3D-45FD-B5A8-687081363469}"/>
                </a:ext>
              </a:extLst>
            </p:cNvPr>
            <p:cNvSpPr/>
            <p:nvPr/>
          </p:nvSpPr>
          <p:spPr>
            <a:xfrm>
              <a:off x="5906992" y="2898609"/>
              <a:ext cx="191754" cy="123539"/>
            </a:xfrm>
            <a:custGeom>
              <a:avLst/>
              <a:gdLst/>
              <a:ahLst/>
              <a:cxnLst/>
              <a:rect l="l" t="t" r="r" b="b"/>
              <a:pathLst>
                <a:path w="4343" h="2798" extrusionOk="0">
                  <a:moveTo>
                    <a:pt x="4226" y="1"/>
                  </a:moveTo>
                  <a:cubicBezTo>
                    <a:pt x="4197" y="1"/>
                    <a:pt x="4165" y="10"/>
                    <a:pt x="4131" y="30"/>
                  </a:cubicBezTo>
                  <a:lnTo>
                    <a:pt x="208" y="2294"/>
                  </a:lnTo>
                  <a:cubicBezTo>
                    <a:pt x="92" y="2363"/>
                    <a:pt x="1" y="2523"/>
                    <a:pt x="1" y="2652"/>
                  </a:cubicBezTo>
                  <a:cubicBezTo>
                    <a:pt x="1" y="2744"/>
                    <a:pt x="46" y="2797"/>
                    <a:pt x="113" y="2797"/>
                  </a:cubicBezTo>
                  <a:cubicBezTo>
                    <a:pt x="141" y="2797"/>
                    <a:pt x="174" y="2788"/>
                    <a:pt x="208" y="2768"/>
                  </a:cubicBezTo>
                  <a:lnTo>
                    <a:pt x="4131" y="510"/>
                  </a:lnTo>
                  <a:cubicBezTo>
                    <a:pt x="4247" y="442"/>
                    <a:pt x="4343" y="282"/>
                    <a:pt x="4343" y="149"/>
                  </a:cubicBezTo>
                  <a:cubicBezTo>
                    <a:pt x="4343" y="56"/>
                    <a:pt x="4295" y="1"/>
                    <a:pt x="422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897;p30">
              <a:extLst>
                <a:ext uri="{FF2B5EF4-FFF2-40B4-BE49-F238E27FC236}">
                  <a16:creationId xmlns:a16="http://schemas.microsoft.com/office/drawing/2014/main" id="{6D0A54ED-242B-45C2-9A38-C496722737C7}"/>
                </a:ext>
              </a:extLst>
            </p:cNvPr>
            <p:cNvSpPr/>
            <p:nvPr/>
          </p:nvSpPr>
          <p:spPr>
            <a:xfrm>
              <a:off x="6296992" y="2204929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8"/>
                    <a:pt x="6881" y="54"/>
                  </a:cubicBezTo>
                  <a:lnTo>
                    <a:pt x="3115" y="2230"/>
                  </a:lnTo>
                  <a:cubicBezTo>
                    <a:pt x="3053" y="2266"/>
                    <a:pt x="2994" y="2283"/>
                    <a:pt x="2942" y="2283"/>
                  </a:cubicBezTo>
                  <a:cubicBezTo>
                    <a:pt x="2815" y="2283"/>
                    <a:pt x="2727" y="2182"/>
                    <a:pt x="2727" y="2006"/>
                  </a:cubicBezTo>
                  <a:lnTo>
                    <a:pt x="2727" y="1849"/>
                  </a:lnTo>
                  <a:cubicBezTo>
                    <a:pt x="2727" y="1676"/>
                    <a:pt x="2641" y="1575"/>
                    <a:pt x="2514" y="1575"/>
                  </a:cubicBezTo>
                  <a:cubicBezTo>
                    <a:pt x="2462" y="1575"/>
                    <a:pt x="2402" y="1592"/>
                    <a:pt x="2340" y="1629"/>
                  </a:cubicBezTo>
                  <a:lnTo>
                    <a:pt x="388" y="2754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29"/>
                  </a:lnTo>
                  <a:cubicBezTo>
                    <a:pt x="1" y="9505"/>
                    <a:pt x="87" y="9608"/>
                    <a:pt x="214" y="9608"/>
                  </a:cubicBezTo>
                  <a:cubicBezTo>
                    <a:pt x="267" y="9608"/>
                    <a:pt x="326" y="9590"/>
                    <a:pt x="388" y="9554"/>
                  </a:cubicBezTo>
                  <a:lnTo>
                    <a:pt x="6881" y="5804"/>
                  </a:lnTo>
                  <a:cubicBezTo>
                    <a:pt x="7096" y="5681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98;p30">
              <a:extLst>
                <a:ext uri="{FF2B5EF4-FFF2-40B4-BE49-F238E27FC236}">
                  <a16:creationId xmlns:a16="http://schemas.microsoft.com/office/drawing/2014/main" id="{C6BF0523-9FA5-4D94-8802-B5B898B821BE}"/>
                </a:ext>
              </a:extLst>
            </p:cNvPr>
            <p:cNvSpPr/>
            <p:nvPr/>
          </p:nvSpPr>
          <p:spPr>
            <a:xfrm>
              <a:off x="6353463" y="2517971"/>
              <a:ext cx="240631" cy="174005"/>
            </a:xfrm>
            <a:custGeom>
              <a:avLst/>
              <a:gdLst/>
              <a:ahLst/>
              <a:cxnLst/>
              <a:rect l="l" t="t" r="r" b="b"/>
              <a:pathLst>
                <a:path w="5450" h="3941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1"/>
                  </a:lnTo>
                  <a:cubicBezTo>
                    <a:pt x="129" y="2943"/>
                    <a:pt x="0" y="3171"/>
                    <a:pt x="0" y="3355"/>
                  </a:cubicBezTo>
                  <a:lnTo>
                    <a:pt x="0" y="3732"/>
                  </a:lnTo>
                  <a:cubicBezTo>
                    <a:pt x="0" y="3865"/>
                    <a:pt x="65" y="3941"/>
                    <a:pt x="161" y="3941"/>
                  </a:cubicBezTo>
                  <a:cubicBezTo>
                    <a:pt x="199" y="3941"/>
                    <a:pt x="243" y="3928"/>
                    <a:pt x="289" y="3902"/>
                  </a:cubicBezTo>
                  <a:lnTo>
                    <a:pt x="5161" y="1090"/>
                  </a:lnTo>
                  <a:cubicBezTo>
                    <a:pt x="5320" y="995"/>
                    <a:pt x="5450" y="771"/>
                    <a:pt x="5450" y="587"/>
                  </a:cubicBezTo>
                  <a:lnTo>
                    <a:pt x="5450" y="206"/>
                  </a:lnTo>
                  <a:cubicBezTo>
                    <a:pt x="5450" y="76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99;p30">
              <a:extLst>
                <a:ext uri="{FF2B5EF4-FFF2-40B4-BE49-F238E27FC236}">
                  <a16:creationId xmlns:a16="http://schemas.microsoft.com/office/drawing/2014/main" id="{E5B6F82A-D320-4A0E-BD61-AA347010348B}"/>
                </a:ext>
              </a:extLst>
            </p:cNvPr>
            <p:cNvSpPr/>
            <p:nvPr/>
          </p:nvSpPr>
          <p:spPr>
            <a:xfrm>
              <a:off x="6695689" y="1975999"/>
              <a:ext cx="320989" cy="424261"/>
            </a:xfrm>
            <a:custGeom>
              <a:avLst/>
              <a:gdLst/>
              <a:ahLst/>
              <a:cxnLst/>
              <a:rect l="l" t="t" r="r" b="b"/>
              <a:pathLst>
                <a:path w="7270" h="9609" extrusionOk="0">
                  <a:moveTo>
                    <a:pt x="7055" y="1"/>
                  </a:moveTo>
                  <a:cubicBezTo>
                    <a:pt x="7003" y="1"/>
                    <a:pt x="6944" y="18"/>
                    <a:pt x="6882" y="55"/>
                  </a:cubicBezTo>
                  <a:lnTo>
                    <a:pt x="3114" y="2231"/>
                  </a:lnTo>
                  <a:cubicBezTo>
                    <a:pt x="3052" y="2266"/>
                    <a:pt x="2994" y="2283"/>
                    <a:pt x="2941" y="2283"/>
                  </a:cubicBezTo>
                  <a:cubicBezTo>
                    <a:pt x="2814" y="2283"/>
                    <a:pt x="2727" y="2182"/>
                    <a:pt x="2727" y="2006"/>
                  </a:cubicBezTo>
                  <a:lnTo>
                    <a:pt x="2727" y="1853"/>
                  </a:lnTo>
                  <a:cubicBezTo>
                    <a:pt x="2727" y="1677"/>
                    <a:pt x="2640" y="1575"/>
                    <a:pt x="2513" y="1575"/>
                  </a:cubicBezTo>
                  <a:cubicBezTo>
                    <a:pt x="2461" y="1575"/>
                    <a:pt x="2402" y="1592"/>
                    <a:pt x="2339" y="1629"/>
                  </a:cubicBezTo>
                  <a:lnTo>
                    <a:pt x="388" y="2755"/>
                  </a:lnTo>
                  <a:cubicBezTo>
                    <a:pt x="174" y="2877"/>
                    <a:pt x="1" y="3179"/>
                    <a:pt x="1" y="3424"/>
                  </a:cubicBezTo>
                  <a:lnTo>
                    <a:pt x="1" y="9333"/>
                  </a:lnTo>
                  <a:cubicBezTo>
                    <a:pt x="1" y="9506"/>
                    <a:pt x="87" y="9608"/>
                    <a:pt x="214" y="9608"/>
                  </a:cubicBezTo>
                  <a:cubicBezTo>
                    <a:pt x="267" y="9608"/>
                    <a:pt x="326" y="9591"/>
                    <a:pt x="388" y="9554"/>
                  </a:cubicBezTo>
                  <a:lnTo>
                    <a:pt x="6882" y="5807"/>
                  </a:lnTo>
                  <a:cubicBezTo>
                    <a:pt x="7095" y="5682"/>
                    <a:pt x="7269" y="5382"/>
                    <a:pt x="7269" y="5134"/>
                  </a:cubicBezTo>
                  <a:lnTo>
                    <a:pt x="7269" y="279"/>
                  </a:lnTo>
                  <a:cubicBezTo>
                    <a:pt x="7269" y="103"/>
                    <a:pt x="7182" y="1"/>
                    <a:pt x="70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900;p30">
              <a:extLst>
                <a:ext uri="{FF2B5EF4-FFF2-40B4-BE49-F238E27FC236}">
                  <a16:creationId xmlns:a16="http://schemas.microsoft.com/office/drawing/2014/main" id="{6D58FB35-1451-406D-817D-B565AF237334}"/>
                </a:ext>
              </a:extLst>
            </p:cNvPr>
            <p:cNvSpPr/>
            <p:nvPr/>
          </p:nvSpPr>
          <p:spPr>
            <a:xfrm>
              <a:off x="6751983" y="2289040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5" y="1"/>
                    <a:pt x="5211" y="13"/>
                    <a:pt x="5164" y="40"/>
                  </a:cubicBezTo>
                  <a:lnTo>
                    <a:pt x="292" y="2852"/>
                  </a:lnTo>
                  <a:cubicBezTo>
                    <a:pt x="133" y="2943"/>
                    <a:pt x="0" y="3171"/>
                    <a:pt x="0" y="3355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1"/>
                  </a:lnTo>
                  <a:cubicBezTo>
                    <a:pt x="5324" y="995"/>
                    <a:pt x="5453" y="771"/>
                    <a:pt x="5453" y="587"/>
                  </a:cubicBezTo>
                  <a:lnTo>
                    <a:pt x="5453" y="206"/>
                  </a:lnTo>
                  <a:cubicBezTo>
                    <a:pt x="5453" y="76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901;p30">
              <a:extLst>
                <a:ext uri="{FF2B5EF4-FFF2-40B4-BE49-F238E27FC236}">
                  <a16:creationId xmlns:a16="http://schemas.microsoft.com/office/drawing/2014/main" id="{4FCA6742-BA70-4CAC-B5BE-3684FDE46F5E}"/>
                </a:ext>
              </a:extLst>
            </p:cNvPr>
            <p:cNvSpPr/>
            <p:nvPr/>
          </p:nvSpPr>
          <p:spPr>
            <a:xfrm>
              <a:off x="6296992" y="2728755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3" y="1"/>
                  </a:moveTo>
                  <a:cubicBezTo>
                    <a:pt x="7002" y="1"/>
                    <a:pt x="6943" y="17"/>
                    <a:pt x="6881" y="53"/>
                  </a:cubicBezTo>
                  <a:lnTo>
                    <a:pt x="3115" y="2229"/>
                  </a:lnTo>
                  <a:cubicBezTo>
                    <a:pt x="3052" y="2265"/>
                    <a:pt x="2993" y="2283"/>
                    <a:pt x="2941" y="2283"/>
                  </a:cubicBezTo>
                  <a:cubicBezTo>
                    <a:pt x="2814" y="2283"/>
                    <a:pt x="2727" y="2181"/>
                    <a:pt x="2727" y="2008"/>
                  </a:cubicBezTo>
                  <a:lnTo>
                    <a:pt x="2727" y="1851"/>
                  </a:lnTo>
                  <a:cubicBezTo>
                    <a:pt x="2727" y="1677"/>
                    <a:pt x="2639" y="1575"/>
                    <a:pt x="2511" y="1575"/>
                  </a:cubicBezTo>
                  <a:cubicBezTo>
                    <a:pt x="2460" y="1575"/>
                    <a:pt x="2401" y="1591"/>
                    <a:pt x="2340" y="1627"/>
                  </a:cubicBezTo>
                  <a:lnTo>
                    <a:pt x="388" y="2755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7"/>
                    <a:pt x="88" y="9608"/>
                    <a:pt x="215" y="9608"/>
                  </a:cubicBezTo>
                  <a:cubicBezTo>
                    <a:pt x="267" y="9608"/>
                    <a:pt x="326" y="9591"/>
                    <a:pt x="388" y="9555"/>
                  </a:cubicBezTo>
                  <a:lnTo>
                    <a:pt x="6881" y="5805"/>
                  </a:lnTo>
                  <a:cubicBezTo>
                    <a:pt x="7096" y="5683"/>
                    <a:pt x="7269" y="5380"/>
                    <a:pt x="7269" y="5135"/>
                  </a:cubicBezTo>
                  <a:lnTo>
                    <a:pt x="7269" y="277"/>
                  </a:lnTo>
                  <a:cubicBezTo>
                    <a:pt x="7269" y="103"/>
                    <a:pt x="7181" y="1"/>
                    <a:pt x="70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902;p30">
              <a:extLst>
                <a:ext uri="{FF2B5EF4-FFF2-40B4-BE49-F238E27FC236}">
                  <a16:creationId xmlns:a16="http://schemas.microsoft.com/office/drawing/2014/main" id="{E7B3312F-3EF4-4202-9BE4-719BA026E315}"/>
                </a:ext>
              </a:extLst>
            </p:cNvPr>
            <p:cNvSpPr/>
            <p:nvPr/>
          </p:nvSpPr>
          <p:spPr>
            <a:xfrm>
              <a:off x="6353463" y="3041796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1"/>
                  </a:cubicBezTo>
                  <a:lnTo>
                    <a:pt x="289" y="2853"/>
                  </a:lnTo>
                  <a:cubicBezTo>
                    <a:pt x="129" y="2944"/>
                    <a:pt x="0" y="3169"/>
                    <a:pt x="0" y="3355"/>
                  </a:cubicBezTo>
                  <a:lnTo>
                    <a:pt x="0" y="3733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30"/>
                    <a:pt x="289" y="3903"/>
                  </a:cubicBezTo>
                  <a:lnTo>
                    <a:pt x="5161" y="1088"/>
                  </a:lnTo>
                  <a:cubicBezTo>
                    <a:pt x="5320" y="997"/>
                    <a:pt x="5450" y="772"/>
                    <a:pt x="5450" y="585"/>
                  </a:cubicBezTo>
                  <a:lnTo>
                    <a:pt x="5450" y="207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903;p30">
              <a:extLst>
                <a:ext uri="{FF2B5EF4-FFF2-40B4-BE49-F238E27FC236}">
                  <a16:creationId xmlns:a16="http://schemas.microsoft.com/office/drawing/2014/main" id="{D62C5927-545B-479A-BB9B-54C52E90CAD2}"/>
                </a:ext>
              </a:extLst>
            </p:cNvPr>
            <p:cNvSpPr/>
            <p:nvPr/>
          </p:nvSpPr>
          <p:spPr>
            <a:xfrm>
              <a:off x="6695689" y="2499912"/>
              <a:ext cx="320989" cy="424173"/>
            </a:xfrm>
            <a:custGeom>
              <a:avLst/>
              <a:gdLst/>
              <a:ahLst/>
              <a:cxnLst/>
              <a:rect l="l" t="t" r="r" b="b"/>
              <a:pathLst>
                <a:path w="7270" h="9607" extrusionOk="0">
                  <a:moveTo>
                    <a:pt x="7055" y="0"/>
                  </a:moveTo>
                  <a:cubicBezTo>
                    <a:pt x="7003" y="0"/>
                    <a:pt x="6944" y="18"/>
                    <a:pt x="6882" y="54"/>
                  </a:cubicBezTo>
                  <a:lnTo>
                    <a:pt x="3114" y="2226"/>
                  </a:lnTo>
                  <a:cubicBezTo>
                    <a:pt x="3052" y="2263"/>
                    <a:pt x="2993" y="2281"/>
                    <a:pt x="2940" y="2281"/>
                  </a:cubicBezTo>
                  <a:cubicBezTo>
                    <a:pt x="2814" y="2281"/>
                    <a:pt x="2727" y="2179"/>
                    <a:pt x="2727" y="2006"/>
                  </a:cubicBezTo>
                  <a:lnTo>
                    <a:pt x="2727" y="1849"/>
                  </a:lnTo>
                  <a:cubicBezTo>
                    <a:pt x="2727" y="1675"/>
                    <a:pt x="2639" y="1573"/>
                    <a:pt x="2511" y="1573"/>
                  </a:cubicBezTo>
                  <a:cubicBezTo>
                    <a:pt x="2459" y="1573"/>
                    <a:pt x="2401" y="1590"/>
                    <a:pt x="2339" y="1625"/>
                  </a:cubicBezTo>
                  <a:lnTo>
                    <a:pt x="388" y="2753"/>
                  </a:lnTo>
                  <a:cubicBezTo>
                    <a:pt x="174" y="2876"/>
                    <a:pt x="1" y="3179"/>
                    <a:pt x="1" y="3423"/>
                  </a:cubicBezTo>
                  <a:lnTo>
                    <a:pt x="1" y="9329"/>
                  </a:lnTo>
                  <a:cubicBezTo>
                    <a:pt x="1" y="9505"/>
                    <a:pt x="88" y="9606"/>
                    <a:pt x="215" y="9606"/>
                  </a:cubicBezTo>
                  <a:cubicBezTo>
                    <a:pt x="267" y="9606"/>
                    <a:pt x="326" y="9589"/>
                    <a:pt x="388" y="9554"/>
                  </a:cubicBezTo>
                  <a:lnTo>
                    <a:pt x="6882" y="5804"/>
                  </a:lnTo>
                  <a:cubicBezTo>
                    <a:pt x="7095" y="5681"/>
                    <a:pt x="7269" y="5382"/>
                    <a:pt x="7269" y="5134"/>
                  </a:cubicBezTo>
                  <a:lnTo>
                    <a:pt x="7269" y="275"/>
                  </a:lnTo>
                  <a:cubicBezTo>
                    <a:pt x="7269" y="102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904;p30">
              <a:extLst>
                <a:ext uri="{FF2B5EF4-FFF2-40B4-BE49-F238E27FC236}">
                  <a16:creationId xmlns:a16="http://schemas.microsoft.com/office/drawing/2014/main" id="{DD3DE18D-19A8-46E3-8593-0E7BFAA93134}"/>
                </a:ext>
              </a:extLst>
            </p:cNvPr>
            <p:cNvSpPr/>
            <p:nvPr/>
          </p:nvSpPr>
          <p:spPr>
            <a:xfrm>
              <a:off x="6751983" y="2812865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4" y="1"/>
                  </a:moveTo>
                  <a:cubicBezTo>
                    <a:pt x="5255" y="1"/>
                    <a:pt x="5211" y="14"/>
                    <a:pt x="5164" y="41"/>
                  </a:cubicBezTo>
                  <a:lnTo>
                    <a:pt x="292" y="2853"/>
                  </a:lnTo>
                  <a:cubicBezTo>
                    <a:pt x="133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6"/>
                    <a:pt x="67" y="3943"/>
                    <a:pt x="163" y="3943"/>
                  </a:cubicBezTo>
                  <a:cubicBezTo>
                    <a:pt x="202" y="3943"/>
                    <a:pt x="246" y="3930"/>
                    <a:pt x="292" y="3903"/>
                  </a:cubicBezTo>
                  <a:lnTo>
                    <a:pt x="5164" y="1088"/>
                  </a:lnTo>
                  <a:cubicBezTo>
                    <a:pt x="5324" y="997"/>
                    <a:pt x="5453" y="773"/>
                    <a:pt x="5453" y="585"/>
                  </a:cubicBezTo>
                  <a:lnTo>
                    <a:pt x="5453" y="208"/>
                  </a:lnTo>
                  <a:cubicBezTo>
                    <a:pt x="5453" y="78"/>
                    <a:pt x="5388" y="1"/>
                    <a:pt x="529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905;p30">
              <a:extLst>
                <a:ext uri="{FF2B5EF4-FFF2-40B4-BE49-F238E27FC236}">
                  <a16:creationId xmlns:a16="http://schemas.microsoft.com/office/drawing/2014/main" id="{46E4BD73-C941-4DDA-B807-53D0BA1CD285}"/>
                </a:ext>
              </a:extLst>
            </p:cNvPr>
            <p:cNvSpPr/>
            <p:nvPr/>
          </p:nvSpPr>
          <p:spPr>
            <a:xfrm>
              <a:off x="7099022" y="1734573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1" y="2229"/>
                  </a:lnTo>
                  <a:cubicBezTo>
                    <a:pt x="3049" y="2264"/>
                    <a:pt x="2990" y="2281"/>
                    <a:pt x="2938" y="2281"/>
                  </a:cubicBezTo>
                  <a:cubicBezTo>
                    <a:pt x="2811" y="2281"/>
                    <a:pt x="2724" y="2180"/>
                    <a:pt x="2724" y="2004"/>
                  </a:cubicBezTo>
                  <a:lnTo>
                    <a:pt x="2724" y="1851"/>
                  </a:lnTo>
                  <a:cubicBezTo>
                    <a:pt x="2724" y="1675"/>
                    <a:pt x="2636" y="1574"/>
                    <a:pt x="2509" y="1574"/>
                  </a:cubicBezTo>
                  <a:cubicBezTo>
                    <a:pt x="2457" y="1574"/>
                    <a:pt x="2398" y="1591"/>
                    <a:pt x="2336" y="1627"/>
                  </a:cubicBezTo>
                  <a:lnTo>
                    <a:pt x="388" y="2752"/>
                  </a:lnTo>
                  <a:cubicBezTo>
                    <a:pt x="174" y="2878"/>
                    <a:pt x="0" y="3177"/>
                    <a:pt x="0" y="3425"/>
                  </a:cubicBezTo>
                  <a:lnTo>
                    <a:pt x="0" y="9331"/>
                  </a:lnTo>
                  <a:cubicBezTo>
                    <a:pt x="0" y="9505"/>
                    <a:pt x="88" y="9607"/>
                    <a:pt x="216" y="9607"/>
                  </a:cubicBezTo>
                  <a:cubicBezTo>
                    <a:pt x="268" y="9607"/>
                    <a:pt x="326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70" y="5380"/>
                    <a:pt x="7270" y="5132"/>
                  </a:cubicBezTo>
                  <a:lnTo>
                    <a:pt x="7270" y="277"/>
                  </a:lnTo>
                  <a:cubicBezTo>
                    <a:pt x="7270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906;p30">
              <a:extLst>
                <a:ext uri="{FF2B5EF4-FFF2-40B4-BE49-F238E27FC236}">
                  <a16:creationId xmlns:a16="http://schemas.microsoft.com/office/drawing/2014/main" id="{5BC1279E-C172-4CD6-8033-04FFE7FB7E50}"/>
                </a:ext>
              </a:extLst>
            </p:cNvPr>
            <p:cNvSpPr/>
            <p:nvPr/>
          </p:nvSpPr>
          <p:spPr>
            <a:xfrm>
              <a:off x="7150680" y="2060109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1" y="1"/>
                  </a:moveTo>
                  <a:cubicBezTo>
                    <a:pt x="5252" y="1"/>
                    <a:pt x="5208" y="14"/>
                    <a:pt x="5161" y="40"/>
                  </a:cubicBezTo>
                  <a:lnTo>
                    <a:pt x="289" y="2852"/>
                  </a:lnTo>
                  <a:cubicBezTo>
                    <a:pt x="129" y="2947"/>
                    <a:pt x="0" y="3171"/>
                    <a:pt x="0" y="3355"/>
                  </a:cubicBezTo>
                  <a:lnTo>
                    <a:pt x="0" y="3736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6"/>
                    <a:pt x="5453" y="771"/>
                    <a:pt x="5453" y="588"/>
                  </a:cubicBezTo>
                  <a:lnTo>
                    <a:pt x="5453" y="207"/>
                  </a:lnTo>
                  <a:cubicBezTo>
                    <a:pt x="5453" y="76"/>
                    <a:pt x="5387" y="1"/>
                    <a:pt x="529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907;p30">
              <a:extLst>
                <a:ext uri="{FF2B5EF4-FFF2-40B4-BE49-F238E27FC236}">
                  <a16:creationId xmlns:a16="http://schemas.microsoft.com/office/drawing/2014/main" id="{0EE0A29E-102D-47CC-953F-1AAB52A26A52}"/>
                </a:ext>
              </a:extLst>
            </p:cNvPr>
            <p:cNvSpPr/>
            <p:nvPr/>
          </p:nvSpPr>
          <p:spPr>
            <a:xfrm>
              <a:off x="7492906" y="1518270"/>
              <a:ext cx="320989" cy="424217"/>
            </a:xfrm>
            <a:custGeom>
              <a:avLst/>
              <a:gdLst/>
              <a:ahLst/>
              <a:cxnLst/>
              <a:rect l="l" t="t" r="r" b="b"/>
              <a:pathLst>
                <a:path w="7270" h="9608" extrusionOk="0">
                  <a:moveTo>
                    <a:pt x="7055" y="0"/>
                  </a:moveTo>
                  <a:cubicBezTo>
                    <a:pt x="7003" y="0"/>
                    <a:pt x="6944" y="17"/>
                    <a:pt x="6882" y="53"/>
                  </a:cubicBezTo>
                  <a:lnTo>
                    <a:pt x="3115" y="2229"/>
                  </a:lnTo>
                  <a:cubicBezTo>
                    <a:pt x="3052" y="2264"/>
                    <a:pt x="2994" y="2281"/>
                    <a:pt x="2942" y="2281"/>
                  </a:cubicBezTo>
                  <a:cubicBezTo>
                    <a:pt x="2814" y="2281"/>
                    <a:pt x="2727" y="2180"/>
                    <a:pt x="2727" y="2004"/>
                  </a:cubicBezTo>
                  <a:lnTo>
                    <a:pt x="2727" y="1851"/>
                  </a:lnTo>
                  <a:cubicBezTo>
                    <a:pt x="2727" y="1675"/>
                    <a:pt x="2640" y="1574"/>
                    <a:pt x="2513" y="1574"/>
                  </a:cubicBezTo>
                  <a:cubicBezTo>
                    <a:pt x="2461" y="1574"/>
                    <a:pt x="2402" y="1591"/>
                    <a:pt x="2339" y="1627"/>
                  </a:cubicBezTo>
                  <a:lnTo>
                    <a:pt x="388" y="2752"/>
                  </a:lnTo>
                  <a:cubicBezTo>
                    <a:pt x="174" y="2877"/>
                    <a:pt x="1" y="3177"/>
                    <a:pt x="1" y="3425"/>
                  </a:cubicBezTo>
                  <a:lnTo>
                    <a:pt x="1" y="9331"/>
                  </a:lnTo>
                  <a:cubicBezTo>
                    <a:pt x="1" y="9505"/>
                    <a:pt x="89" y="9607"/>
                    <a:pt x="217" y="9607"/>
                  </a:cubicBezTo>
                  <a:cubicBezTo>
                    <a:pt x="268" y="9607"/>
                    <a:pt x="327" y="9590"/>
                    <a:pt x="388" y="9555"/>
                  </a:cubicBezTo>
                  <a:lnTo>
                    <a:pt x="6882" y="5805"/>
                  </a:lnTo>
                  <a:cubicBezTo>
                    <a:pt x="7096" y="5679"/>
                    <a:pt x="7269" y="5380"/>
                    <a:pt x="7269" y="5132"/>
                  </a:cubicBezTo>
                  <a:lnTo>
                    <a:pt x="7269" y="277"/>
                  </a:lnTo>
                  <a:cubicBezTo>
                    <a:pt x="7269" y="101"/>
                    <a:pt x="7182" y="0"/>
                    <a:pt x="7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908;p30">
              <a:extLst>
                <a:ext uri="{FF2B5EF4-FFF2-40B4-BE49-F238E27FC236}">
                  <a16:creationId xmlns:a16="http://schemas.microsoft.com/office/drawing/2014/main" id="{B9BC1446-2E60-468D-A4E8-39541AB644CE}"/>
                </a:ext>
              </a:extLst>
            </p:cNvPr>
            <p:cNvSpPr/>
            <p:nvPr/>
          </p:nvSpPr>
          <p:spPr>
            <a:xfrm>
              <a:off x="7549333" y="1831223"/>
              <a:ext cx="240719" cy="174049"/>
            </a:xfrm>
            <a:custGeom>
              <a:avLst/>
              <a:gdLst/>
              <a:ahLst/>
              <a:cxnLst/>
              <a:rect l="l" t="t" r="r" b="b"/>
              <a:pathLst>
                <a:path w="5452" h="3942" extrusionOk="0">
                  <a:moveTo>
                    <a:pt x="5290" y="0"/>
                  </a:moveTo>
                  <a:cubicBezTo>
                    <a:pt x="5252" y="0"/>
                    <a:pt x="5208" y="13"/>
                    <a:pt x="5162" y="40"/>
                  </a:cubicBezTo>
                  <a:lnTo>
                    <a:pt x="290" y="2851"/>
                  </a:lnTo>
                  <a:cubicBezTo>
                    <a:pt x="130" y="2946"/>
                    <a:pt x="1" y="3171"/>
                    <a:pt x="1" y="3354"/>
                  </a:cubicBezTo>
                  <a:lnTo>
                    <a:pt x="1" y="3735"/>
                  </a:lnTo>
                  <a:cubicBezTo>
                    <a:pt x="1" y="3865"/>
                    <a:pt x="66" y="3941"/>
                    <a:pt x="161" y="3941"/>
                  </a:cubicBezTo>
                  <a:cubicBezTo>
                    <a:pt x="200" y="3941"/>
                    <a:pt x="244" y="3928"/>
                    <a:pt x="290" y="3902"/>
                  </a:cubicBezTo>
                  <a:lnTo>
                    <a:pt x="5162" y="1090"/>
                  </a:lnTo>
                  <a:cubicBezTo>
                    <a:pt x="5321" y="998"/>
                    <a:pt x="5451" y="771"/>
                    <a:pt x="5451" y="587"/>
                  </a:cubicBezTo>
                  <a:lnTo>
                    <a:pt x="5451" y="209"/>
                  </a:lnTo>
                  <a:cubicBezTo>
                    <a:pt x="5451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909;p30">
              <a:extLst>
                <a:ext uri="{FF2B5EF4-FFF2-40B4-BE49-F238E27FC236}">
                  <a16:creationId xmlns:a16="http://schemas.microsoft.com/office/drawing/2014/main" id="{3E791715-C681-4095-B02E-B58A71B092F1}"/>
                </a:ext>
              </a:extLst>
            </p:cNvPr>
            <p:cNvSpPr/>
            <p:nvPr/>
          </p:nvSpPr>
          <p:spPr>
            <a:xfrm>
              <a:off x="7150680" y="2583714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1"/>
                  </a:moveTo>
                  <a:cubicBezTo>
                    <a:pt x="5251" y="1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5"/>
                    <a:pt x="65" y="3943"/>
                    <a:pt x="160" y="3943"/>
                  </a:cubicBezTo>
                  <a:cubicBezTo>
                    <a:pt x="199" y="3943"/>
                    <a:pt x="243" y="3930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4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7" y="1"/>
                    <a:pt x="529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910;p30">
              <a:extLst>
                <a:ext uri="{FF2B5EF4-FFF2-40B4-BE49-F238E27FC236}">
                  <a16:creationId xmlns:a16="http://schemas.microsoft.com/office/drawing/2014/main" id="{EC7B6637-8C89-4DA2-8C5E-39CEA71045C4}"/>
                </a:ext>
              </a:extLst>
            </p:cNvPr>
            <p:cNvSpPr/>
            <p:nvPr/>
          </p:nvSpPr>
          <p:spPr>
            <a:xfrm>
              <a:off x="7137611" y="2234070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8"/>
                  </a:cubicBezTo>
                  <a:lnTo>
                    <a:pt x="419" y="2975"/>
                  </a:lnTo>
                  <a:cubicBezTo>
                    <a:pt x="187" y="3111"/>
                    <a:pt x="0" y="3433"/>
                    <a:pt x="0" y="3703"/>
                  </a:cubicBezTo>
                  <a:lnTo>
                    <a:pt x="0" y="9533"/>
                  </a:lnTo>
                  <a:cubicBezTo>
                    <a:pt x="0" y="9723"/>
                    <a:pt x="94" y="9833"/>
                    <a:pt x="230" y="9833"/>
                  </a:cubicBezTo>
                  <a:cubicBezTo>
                    <a:pt x="287" y="9833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5"/>
                    <a:pt x="5889" y="6402"/>
                    <a:pt x="5889" y="6133"/>
                  </a:cubicBezTo>
                  <a:lnTo>
                    <a:pt x="5889" y="299"/>
                  </a:lnTo>
                  <a:cubicBezTo>
                    <a:pt x="5889" y="111"/>
                    <a:pt x="5795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911;p30">
              <a:extLst>
                <a:ext uri="{FF2B5EF4-FFF2-40B4-BE49-F238E27FC236}">
                  <a16:creationId xmlns:a16="http://schemas.microsoft.com/office/drawing/2014/main" id="{8EA152D1-1877-4F78-B6F9-760175BE2564}"/>
                </a:ext>
              </a:extLst>
            </p:cNvPr>
            <p:cNvSpPr/>
            <p:nvPr/>
          </p:nvSpPr>
          <p:spPr>
            <a:xfrm>
              <a:off x="7137302" y="2233805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5" y="16"/>
                  </a:moveTo>
                  <a:cubicBezTo>
                    <a:pt x="5702" y="16"/>
                    <a:pt x="5739" y="23"/>
                    <a:pt x="5770" y="43"/>
                  </a:cubicBezTo>
                  <a:cubicBezTo>
                    <a:pt x="5849" y="87"/>
                    <a:pt x="5889" y="180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5" y="9831"/>
                    <a:pt x="239" y="9831"/>
                  </a:cubicBezTo>
                  <a:cubicBezTo>
                    <a:pt x="200" y="9831"/>
                    <a:pt x="164" y="9822"/>
                    <a:pt x="133" y="9804"/>
                  </a:cubicBezTo>
                  <a:cubicBezTo>
                    <a:pt x="55" y="9760"/>
                    <a:pt x="14" y="9668"/>
                    <a:pt x="14" y="9539"/>
                  </a:cubicBezTo>
                  <a:lnTo>
                    <a:pt x="14" y="3709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6" y="33"/>
                    <a:pt x="5607" y="16"/>
                    <a:pt x="5665" y="16"/>
                  </a:cubicBezTo>
                  <a:close/>
                  <a:moveTo>
                    <a:pt x="5664" y="0"/>
                  </a:moveTo>
                  <a:cubicBezTo>
                    <a:pt x="5605" y="0"/>
                    <a:pt x="5540" y="20"/>
                    <a:pt x="5474" y="60"/>
                  </a:cubicBezTo>
                  <a:lnTo>
                    <a:pt x="422" y="2977"/>
                  </a:lnTo>
                  <a:cubicBezTo>
                    <a:pt x="187" y="3110"/>
                    <a:pt x="1" y="3439"/>
                    <a:pt x="1" y="3709"/>
                  </a:cubicBezTo>
                  <a:lnTo>
                    <a:pt x="1" y="9539"/>
                  </a:lnTo>
                  <a:cubicBezTo>
                    <a:pt x="1" y="9672"/>
                    <a:pt x="45" y="9770"/>
                    <a:pt x="126" y="9818"/>
                  </a:cubicBezTo>
                  <a:cubicBezTo>
                    <a:pt x="161" y="9835"/>
                    <a:pt x="198" y="9844"/>
                    <a:pt x="239" y="9844"/>
                  </a:cubicBezTo>
                  <a:cubicBezTo>
                    <a:pt x="296" y="9844"/>
                    <a:pt x="361" y="9828"/>
                    <a:pt x="429" y="9787"/>
                  </a:cubicBezTo>
                  <a:lnTo>
                    <a:pt x="5481" y="6870"/>
                  </a:lnTo>
                  <a:cubicBezTo>
                    <a:pt x="5712" y="6737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5"/>
                    <a:pt x="5858" y="78"/>
                    <a:pt x="5777" y="29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912;p30">
              <a:extLst>
                <a:ext uri="{FF2B5EF4-FFF2-40B4-BE49-F238E27FC236}">
                  <a16:creationId xmlns:a16="http://schemas.microsoft.com/office/drawing/2014/main" id="{3BC9E926-1289-4F49-8980-FAB46A8ED63C}"/>
                </a:ext>
              </a:extLst>
            </p:cNvPr>
            <p:cNvSpPr/>
            <p:nvPr/>
          </p:nvSpPr>
          <p:spPr>
            <a:xfrm>
              <a:off x="7337092" y="2268906"/>
              <a:ext cx="86804" cy="133870"/>
            </a:xfrm>
            <a:custGeom>
              <a:avLst/>
              <a:gdLst/>
              <a:ahLst/>
              <a:cxnLst/>
              <a:rect l="l" t="t" r="r" b="b"/>
              <a:pathLst>
                <a:path w="1966" h="3032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8"/>
                  </a:cubicBezTo>
                  <a:lnTo>
                    <a:pt x="422" y="706"/>
                  </a:lnTo>
                  <a:cubicBezTo>
                    <a:pt x="191" y="843"/>
                    <a:pt x="1" y="1166"/>
                    <a:pt x="1" y="1434"/>
                  </a:cubicBezTo>
                  <a:lnTo>
                    <a:pt x="1" y="2733"/>
                  </a:lnTo>
                  <a:cubicBezTo>
                    <a:pt x="1" y="2923"/>
                    <a:pt x="96" y="3032"/>
                    <a:pt x="234" y="3032"/>
                  </a:cubicBezTo>
                  <a:cubicBezTo>
                    <a:pt x="291" y="3032"/>
                    <a:pt x="355" y="3013"/>
                    <a:pt x="422" y="2975"/>
                  </a:cubicBezTo>
                  <a:lnTo>
                    <a:pt x="1548" y="2325"/>
                  </a:lnTo>
                  <a:cubicBezTo>
                    <a:pt x="1779" y="2192"/>
                    <a:pt x="1966" y="1866"/>
                    <a:pt x="1966" y="1601"/>
                  </a:cubicBezTo>
                  <a:lnTo>
                    <a:pt x="1966" y="298"/>
                  </a:lnTo>
                  <a:cubicBezTo>
                    <a:pt x="1966" y="110"/>
                    <a:pt x="1872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913;p30">
              <a:extLst>
                <a:ext uri="{FF2B5EF4-FFF2-40B4-BE49-F238E27FC236}">
                  <a16:creationId xmlns:a16="http://schemas.microsoft.com/office/drawing/2014/main" id="{6EBBFBAC-B830-416D-975D-EEA3D7FE5189}"/>
                </a:ext>
              </a:extLst>
            </p:cNvPr>
            <p:cNvSpPr/>
            <p:nvPr/>
          </p:nvSpPr>
          <p:spPr>
            <a:xfrm>
              <a:off x="7163838" y="232771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914;p30">
              <a:extLst>
                <a:ext uri="{FF2B5EF4-FFF2-40B4-BE49-F238E27FC236}">
                  <a16:creationId xmlns:a16="http://schemas.microsoft.com/office/drawing/2014/main" id="{20F2D85B-ECC5-402C-B9CD-7D153FCF7767}"/>
                </a:ext>
              </a:extLst>
            </p:cNvPr>
            <p:cNvSpPr/>
            <p:nvPr/>
          </p:nvSpPr>
          <p:spPr>
            <a:xfrm>
              <a:off x="7163838" y="2377698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915;p30">
              <a:extLst>
                <a:ext uri="{FF2B5EF4-FFF2-40B4-BE49-F238E27FC236}">
                  <a16:creationId xmlns:a16="http://schemas.microsoft.com/office/drawing/2014/main" id="{7ADB36BB-3047-42F3-9C23-C385F905CD93}"/>
                </a:ext>
              </a:extLst>
            </p:cNvPr>
            <p:cNvSpPr/>
            <p:nvPr/>
          </p:nvSpPr>
          <p:spPr>
            <a:xfrm>
              <a:off x="7163838" y="2427679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916;p30">
              <a:extLst>
                <a:ext uri="{FF2B5EF4-FFF2-40B4-BE49-F238E27FC236}">
                  <a16:creationId xmlns:a16="http://schemas.microsoft.com/office/drawing/2014/main" id="{0B5D1650-931C-4D17-A94E-F1AB7710087C}"/>
                </a:ext>
              </a:extLst>
            </p:cNvPr>
            <p:cNvSpPr/>
            <p:nvPr/>
          </p:nvSpPr>
          <p:spPr>
            <a:xfrm>
              <a:off x="7163838" y="2434964"/>
              <a:ext cx="204205" cy="134533"/>
            </a:xfrm>
            <a:custGeom>
              <a:avLst/>
              <a:gdLst/>
              <a:ahLst/>
              <a:cxnLst/>
              <a:rect l="l" t="t" r="r" b="b"/>
              <a:pathLst>
                <a:path w="4625" h="3047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9" y="2453"/>
                  </a:lnTo>
                  <a:cubicBezTo>
                    <a:pt x="93" y="2518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0"/>
                  </a:lnTo>
                  <a:cubicBezTo>
                    <a:pt x="4530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917;p30">
              <a:extLst>
                <a:ext uri="{FF2B5EF4-FFF2-40B4-BE49-F238E27FC236}">
                  <a16:creationId xmlns:a16="http://schemas.microsoft.com/office/drawing/2014/main" id="{E34DE1B0-F3D8-49B1-BA1B-06D3AC44F032}"/>
                </a:ext>
              </a:extLst>
            </p:cNvPr>
            <p:cNvSpPr/>
            <p:nvPr/>
          </p:nvSpPr>
          <p:spPr>
            <a:xfrm>
              <a:off x="7163838" y="2484945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29"/>
                  </a:cubicBezTo>
                  <a:lnTo>
                    <a:pt x="209" y="2450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5" y="3047"/>
                  </a:cubicBezTo>
                  <a:cubicBezTo>
                    <a:pt x="143" y="3047"/>
                    <a:pt x="175" y="3038"/>
                    <a:pt x="209" y="3018"/>
                  </a:cubicBezTo>
                  <a:lnTo>
                    <a:pt x="4414" y="591"/>
                  </a:lnTo>
                  <a:cubicBezTo>
                    <a:pt x="4530" y="526"/>
                    <a:pt x="4625" y="362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918;p30">
              <a:extLst>
                <a:ext uri="{FF2B5EF4-FFF2-40B4-BE49-F238E27FC236}">
                  <a16:creationId xmlns:a16="http://schemas.microsoft.com/office/drawing/2014/main" id="{FE15008E-075D-420B-97A5-3B9A938415EB}"/>
                </a:ext>
              </a:extLst>
            </p:cNvPr>
            <p:cNvSpPr/>
            <p:nvPr/>
          </p:nvSpPr>
          <p:spPr>
            <a:xfrm>
              <a:off x="7540679" y="2358536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3" y="1"/>
                  </a:moveTo>
                  <a:cubicBezTo>
                    <a:pt x="5254" y="1"/>
                    <a:pt x="5210" y="13"/>
                    <a:pt x="5164" y="40"/>
                  </a:cubicBezTo>
                  <a:lnTo>
                    <a:pt x="292" y="2855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7" y="3941"/>
                    <a:pt x="163" y="3941"/>
                  </a:cubicBezTo>
                  <a:cubicBezTo>
                    <a:pt x="202" y="3941"/>
                    <a:pt x="246" y="3929"/>
                    <a:pt x="292" y="3903"/>
                  </a:cubicBezTo>
                  <a:lnTo>
                    <a:pt x="5164" y="1091"/>
                  </a:lnTo>
                  <a:cubicBezTo>
                    <a:pt x="5324" y="999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919;p30">
              <a:extLst>
                <a:ext uri="{FF2B5EF4-FFF2-40B4-BE49-F238E27FC236}">
                  <a16:creationId xmlns:a16="http://schemas.microsoft.com/office/drawing/2014/main" id="{5586E2C8-551B-423B-A43E-E50263C7E874}"/>
                </a:ext>
              </a:extLst>
            </p:cNvPr>
            <p:cNvSpPr/>
            <p:nvPr/>
          </p:nvSpPr>
          <p:spPr>
            <a:xfrm>
              <a:off x="7527566" y="2008937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10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2"/>
                    <a:pt x="231" y="9832"/>
                  </a:cubicBezTo>
                  <a:cubicBezTo>
                    <a:pt x="287" y="9832"/>
                    <a:pt x="351" y="9813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3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920;p30">
              <a:extLst>
                <a:ext uri="{FF2B5EF4-FFF2-40B4-BE49-F238E27FC236}">
                  <a16:creationId xmlns:a16="http://schemas.microsoft.com/office/drawing/2014/main" id="{6EE3CD6B-58BF-4CFE-9056-83459DA36A1A}"/>
                </a:ext>
              </a:extLst>
            </p:cNvPr>
            <p:cNvSpPr/>
            <p:nvPr/>
          </p:nvSpPr>
          <p:spPr>
            <a:xfrm>
              <a:off x="7527301" y="2008627"/>
              <a:ext cx="260632" cy="434681"/>
            </a:xfrm>
            <a:custGeom>
              <a:avLst/>
              <a:gdLst/>
              <a:ahLst/>
              <a:cxnLst/>
              <a:rect l="l" t="t" r="r" b="b"/>
              <a:pathLst>
                <a:path w="5903" h="9845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80"/>
                    <a:pt x="5889" y="305"/>
                  </a:cubicBezTo>
                  <a:lnTo>
                    <a:pt x="5889" y="6140"/>
                  </a:lnTo>
                  <a:cubicBezTo>
                    <a:pt x="5889" y="6405"/>
                    <a:pt x="5705" y="6728"/>
                    <a:pt x="5474" y="6860"/>
                  </a:cubicBezTo>
                  <a:lnTo>
                    <a:pt x="422" y="9777"/>
                  </a:lnTo>
                  <a:cubicBezTo>
                    <a:pt x="358" y="9813"/>
                    <a:pt x="296" y="9832"/>
                    <a:pt x="240" y="9832"/>
                  </a:cubicBezTo>
                  <a:cubicBezTo>
                    <a:pt x="201" y="9832"/>
                    <a:pt x="165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4" y="0"/>
                  </a:moveTo>
                  <a:cubicBezTo>
                    <a:pt x="5606" y="0"/>
                    <a:pt x="5542" y="20"/>
                    <a:pt x="5474" y="61"/>
                  </a:cubicBezTo>
                  <a:lnTo>
                    <a:pt x="422" y="2978"/>
                  </a:lnTo>
                  <a:cubicBezTo>
                    <a:pt x="190" y="3110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2"/>
                    <a:pt x="44" y="9771"/>
                    <a:pt x="126" y="9818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4"/>
                    <a:pt x="429" y="9788"/>
                  </a:cubicBezTo>
                  <a:lnTo>
                    <a:pt x="5481" y="6871"/>
                  </a:lnTo>
                  <a:cubicBezTo>
                    <a:pt x="5715" y="6738"/>
                    <a:pt x="5902" y="6408"/>
                    <a:pt x="5902" y="6140"/>
                  </a:cubicBezTo>
                  <a:lnTo>
                    <a:pt x="5902" y="305"/>
                  </a:lnTo>
                  <a:cubicBezTo>
                    <a:pt x="5902" y="176"/>
                    <a:pt x="5858" y="78"/>
                    <a:pt x="5776" y="30"/>
                  </a:cubicBezTo>
                  <a:cubicBezTo>
                    <a:pt x="5743" y="10"/>
                    <a:pt x="5705" y="0"/>
                    <a:pt x="566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921;p30">
              <a:extLst>
                <a:ext uri="{FF2B5EF4-FFF2-40B4-BE49-F238E27FC236}">
                  <a16:creationId xmlns:a16="http://schemas.microsoft.com/office/drawing/2014/main" id="{18F98B49-26F6-4FDE-8CD9-5BBA46E87435}"/>
                </a:ext>
              </a:extLst>
            </p:cNvPr>
            <p:cNvSpPr/>
            <p:nvPr/>
          </p:nvSpPr>
          <p:spPr>
            <a:xfrm>
              <a:off x="7727223" y="204377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1" y="0"/>
                  </a:moveTo>
                  <a:cubicBezTo>
                    <a:pt x="1675" y="0"/>
                    <a:pt x="1612" y="18"/>
                    <a:pt x="1545" y="57"/>
                  </a:cubicBezTo>
                  <a:lnTo>
                    <a:pt x="419" y="706"/>
                  </a:lnTo>
                  <a:cubicBezTo>
                    <a:pt x="188" y="839"/>
                    <a:pt x="1" y="1165"/>
                    <a:pt x="1" y="1430"/>
                  </a:cubicBezTo>
                  <a:lnTo>
                    <a:pt x="1" y="2732"/>
                  </a:lnTo>
                  <a:cubicBezTo>
                    <a:pt x="1" y="2921"/>
                    <a:pt x="95" y="3030"/>
                    <a:pt x="233" y="3030"/>
                  </a:cubicBezTo>
                  <a:cubicBezTo>
                    <a:pt x="289" y="3030"/>
                    <a:pt x="352" y="3012"/>
                    <a:pt x="419" y="2974"/>
                  </a:cubicBezTo>
                  <a:lnTo>
                    <a:pt x="1545" y="2325"/>
                  </a:lnTo>
                  <a:cubicBezTo>
                    <a:pt x="1776" y="2188"/>
                    <a:pt x="1962" y="1865"/>
                    <a:pt x="1962" y="1600"/>
                  </a:cubicBezTo>
                  <a:lnTo>
                    <a:pt x="1962" y="298"/>
                  </a:lnTo>
                  <a:cubicBezTo>
                    <a:pt x="1962" y="109"/>
                    <a:pt x="1868" y="0"/>
                    <a:pt x="1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922;p30">
              <a:extLst>
                <a:ext uri="{FF2B5EF4-FFF2-40B4-BE49-F238E27FC236}">
                  <a16:creationId xmlns:a16="http://schemas.microsoft.com/office/drawing/2014/main" id="{3E302C49-CCCD-4AE2-A3A8-AE5A75840084}"/>
                </a:ext>
              </a:extLst>
            </p:cNvPr>
            <p:cNvSpPr/>
            <p:nvPr/>
          </p:nvSpPr>
          <p:spPr>
            <a:xfrm>
              <a:off x="7553837" y="2102540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8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923;p30">
              <a:extLst>
                <a:ext uri="{FF2B5EF4-FFF2-40B4-BE49-F238E27FC236}">
                  <a16:creationId xmlns:a16="http://schemas.microsoft.com/office/drawing/2014/main" id="{043FF2CA-3F82-4E76-A248-F6C1E8253F1E}"/>
                </a:ext>
              </a:extLst>
            </p:cNvPr>
            <p:cNvSpPr/>
            <p:nvPr/>
          </p:nvSpPr>
          <p:spPr>
            <a:xfrm>
              <a:off x="7553837" y="2152520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1"/>
                  </a:moveTo>
                  <a:cubicBezTo>
                    <a:pt x="2806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1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4"/>
                    <a:pt x="2952" y="364"/>
                    <a:pt x="2952" y="232"/>
                  </a:cubicBezTo>
                  <a:lnTo>
                    <a:pt x="2952" y="150"/>
                  </a:lnTo>
                  <a:cubicBezTo>
                    <a:pt x="2952" y="55"/>
                    <a:pt x="2903" y="1"/>
                    <a:pt x="28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924;p30">
              <a:extLst>
                <a:ext uri="{FF2B5EF4-FFF2-40B4-BE49-F238E27FC236}">
                  <a16:creationId xmlns:a16="http://schemas.microsoft.com/office/drawing/2014/main" id="{6DAAA2FA-7FB9-45DA-A02D-264E7C2B91DD}"/>
                </a:ext>
              </a:extLst>
            </p:cNvPr>
            <p:cNvSpPr/>
            <p:nvPr/>
          </p:nvSpPr>
          <p:spPr>
            <a:xfrm>
              <a:off x="7553837" y="2202501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2"/>
                  </a:lnTo>
                  <a:cubicBezTo>
                    <a:pt x="2856" y="525"/>
                    <a:pt x="2952" y="365"/>
                    <a:pt x="2952" y="228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925;p30">
              <a:extLst>
                <a:ext uri="{FF2B5EF4-FFF2-40B4-BE49-F238E27FC236}">
                  <a16:creationId xmlns:a16="http://schemas.microsoft.com/office/drawing/2014/main" id="{A27CFB55-BCE7-415A-80C2-7051979B4737}"/>
                </a:ext>
              </a:extLst>
            </p:cNvPr>
            <p:cNvSpPr/>
            <p:nvPr/>
          </p:nvSpPr>
          <p:spPr>
            <a:xfrm>
              <a:off x="7553837" y="2209698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1"/>
                    <a:pt x="1" y="2684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926;p30">
              <a:extLst>
                <a:ext uri="{FF2B5EF4-FFF2-40B4-BE49-F238E27FC236}">
                  <a16:creationId xmlns:a16="http://schemas.microsoft.com/office/drawing/2014/main" id="{5B6436F0-9AC9-417A-AB22-6DAD00552071}"/>
                </a:ext>
              </a:extLst>
            </p:cNvPr>
            <p:cNvSpPr/>
            <p:nvPr/>
          </p:nvSpPr>
          <p:spPr>
            <a:xfrm>
              <a:off x="7553837" y="2259723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0"/>
                  </a:moveTo>
                  <a:cubicBezTo>
                    <a:pt x="4478" y="0"/>
                    <a:pt x="4447" y="9"/>
                    <a:pt x="4414" y="27"/>
                  </a:cubicBezTo>
                  <a:lnTo>
                    <a:pt x="212" y="2452"/>
                  </a:lnTo>
                  <a:cubicBezTo>
                    <a:pt x="96" y="2519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9" y="3049"/>
                    <a:pt x="118" y="3049"/>
                  </a:cubicBezTo>
                  <a:cubicBezTo>
                    <a:pt x="146" y="3049"/>
                    <a:pt x="178" y="3039"/>
                    <a:pt x="212" y="3020"/>
                  </a:cubicBezTo>
                  <a:lnTo>
                    <a:pt x="4414" y="592"/>
                  </a:lnTo>
                  <a:cubicBezTo>
                    <a:pt x="4529" y="527"/>
                    <a:pt x="4625" y="364"/>
                    <a:pt x="4625" y="231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927;p30">
              <a:extLst>
                <a:ext uri="{FF2B5EF4-FFF2-40B4-BE49-F238E27FC236}">
                  <a16:creationId xmlns:a16="http://schemas.microsoft.com/office/drawing/2014/main" id="{42CFD9BC-A4D6-485B-BC52-436F84C1A5B8}"/>
                </a:ext>
              </a:extLst>
            </p:cNvPr>
            <p:cNvSpPr/>
            <p:nvPr/>
          </p:nvSpPr>
          <p:spPr>
            <a:xfrm>
              <a:off x="7150680" y="3115266"/>
              <a:ext cx="240808" cy="174093"/>
            </a:xfrm>
            <a:custGeom>
              <a:avLst/>
              <a:gdLst/>
              <a:ahLst/>
              <a:cxnLst/>
              <a:rect l="l" t="t" r="r" b="b"/>
              <a:pathLst>
                <a:path w="5454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39"/>
                  </a:cubicBezTo>
                  <a:lnTo>
                    <a:pt x="289" y="2854"/>
                  </a:lnTo>
                  <a:cubicBezTo>
                    <a:pt x="129" y="2946"/>
                    <a:pt x="0" y="3171"/>
                    <a:pt x="0" y="3358"/>
                  </a:cubicBezTo>
                  <a:lnTo>
                    <a:pt x="0" y="3735"/>
                  </a:lnTo>
                  <a:cubicBezTo>
                    <a:pt x="0" y="3866"/>
                    <a:pt x="65" y="3942"/>
                    <a:pt x="160" y="3942"/>
                  </a:cubicBezTo>
                  <a:cubicBezTo>
                    <a:pt x="199" y="3942"/>
                    <a:pt x="243" y="3929"/>
                    <a:pt x="289" y="3902"/>
                  </a:cubicBezTo>
                  <a:lnTo>
                    <a:pt x="5161" y="1090"/>
                  </a:lnTo>
                  <a:cubicBezTo>
                    <a:pt x="5321" y="998"/>
                    <a:pt x="5453" y="770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6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928;p30">
              <a:extLst>
                <a:ext uri="{FF2B5EF4-FFF2-40B4-BE49-F238E27FC236}">
                  <a16:creationId xmlns:a16="http://schemas.microsoft.com/office/drawing/2014/main" id="{530160DE-B8FB-4B97-B8A5-9E58F126BD57}"/>
                </a:ext>
              </a:extLst>
            </p:cNvPr>
            <p:cNvSpPr/>
            <p:nvPr/>
          </p:nvSpPr>
          <p:spPr>
            <a:xfrm>
              <a:off x="7137611" y="2765622"/>
              <a:ext cx="260014" cy="434152"/>
            </a:xfrm>
            <a:custGeom>
              <a:avLst/>
              <a:gdLst/>
              <a:ahLst/>
              <a:cxnLst/>
              <a:rect l="l" t="t" r="r" b="b"/>
              <a:pathLst>
                <a:path w="5889" h="9833" extrusionOk="0">
                  <a:moveTo>
                    <a:pt x="5657" y="1"/>
                  </a:moveTo>
                  <a:cubicBezTo>
                    <a:pt x="5601" y="1"/>
                    <a:pt x="5537" y="19"/>
                    <a:pt x="5470" y="57"/>
                  </a:cubicBezTo>
                  <a:lnTo>
                    <a:pt x="419" y="2974"/>
                  </a:lnTo>
                  <a:cubicBezTo>
                    <a:pt x="187" y="3111"/>
                    <a:pt x="0" y="3434"/>
                    <a:pt x="0" y="3702"/>
                  </a:cubicBezTo>
                  <a:lnTo>
                    <a:pt x="0" y="9533"/>
                  </a:lnTo>
                  <a:cubicBezTo>
                    <a:pt x="0" y="9723"/>
                    <a:pt x="93" y="9832"/>
                    <a:pt x="230" y="9832"/>
                  </a:cubicBezTo>
                  <a:cubicBezTo>
                    <a:pt x="287" y="9832"/>
                    <a:pt x="351" y="9814"/>
                    <a:pt x="419" y="9774"/>
                  </a:cubicBezTo>
                  <a:lnTo>
                    <a:pt x="5470" y="6857"/>
                  </a:lnTo>
                  <a:cubicBezTo>
                    <a:pt x="5702" y="6724"/>
                    <a:pt x="5889" y="6401"/>
                    <a:pt x="5889" y="6133"/>
                  </a:cubicBezTo>
                  <a:lnTo>
                    <a:pt x="5889" y="299"/>
                  </a:lnTo>
                  <a:cubicBezTo>
                    <a:pt x="5889" y="110"/>
                    <a:pt x="5794" y="1"/>
                    <a:pt x="565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929;p30">
              <a:extLst>
                <a:ext uri="{FF2B5EF4-FFF2-40B4-BE49-F238E27FC236}">
                  <a16:creationId xmlns:a16="http://schemas.microsoft.com/office/drawing/2014/main" id="{3118C344-9383-49AB-ACAD-7DBF526BE9D3}"/>
                </a:ext>
              </a:extLst>
            </p:cNvPr>
            <p:cNvSpPr/>
            <p:nvPr/>
          </p:nvSpPr>
          <p:spPr>
            <a:xfrm>
              <a:off x="7137302" y="2765313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4"/>
                  </a:moveTo>
                  <a:cubicBezTo>
                    <a:pt x="5702" y="14"/>
                    <a:pt x="5738" y="23"/>
                    <a:pt x="5770" y="41"/>
                  </a:cubicBezTo>
                  <a:cubicBezTo>
                    <a:pt x="5849" y="88"/>
                    <a:pt x="5889" y="180"/>
                    <a:pt x="5889" y="306"/>
                  </a:cubicBezTo>
                  <a:lnTo>
                    <a:pt x="5889" y="6140"/>
                  </a:lnTo>
                  <a:cubicBezTo>
                    <a:pt x="5889" y="6405"/>
                    <a:pt x="5702" y="6728"/>
                    <a:pt x="5474" y="6860"/>
                  </a:cubicBezTo>
                  <a:lnTo>
                    <a:pt x="422" y="9777"/>
                  </a:lnTo>
                  <a:cubicBezTo>
                    <a:pt x="358" y="9814"/>
                    <a:pt x="295" y="9832"/>
                    <a:pt x="238" y="9832"/>
                  </a:cubicBezTo>
                  <a:cubicBezTo>
                    <a:pt x="199" y="9832"/>
                    <a:pt x="164" y="9823"/>
                    <a:pt x="133" y="9805"/>
                  </a:cubicBezTo>
                  <a:cubicBezTo>
                    <a:pt x="55" y="9760"/>
                    <a:pt x="14" y="9666"/>
                    <a:pt x="14" y="9540"/>
                  </a:cubicBezTo>
                  <a:lnTo>
                    <a:pt x="14" y="3709"/>
                  </a:lnTo>
                  <a:cubicBezTo>
                    <a:pt x="14" y="3444"/>
                    <a:pt x="201" y="3121"/>
                    <a:pt x="429" y="2988"/>
                  </a:cubicBezTo>
                  <a:lnTo>
                    <a:pt x="5481" y="71"/>
                  </a:lnTo>
                  <a:cubicBezTo>
                    <a:pt x="5546" y="33"/>
                    <a:pt x="5608" y="14"/>
                    <a:pt x="5664" y="14"/>
                  </a:cubicBezTo>
                  <a:close/>
                  <a:moveTo>
                    <a:pt x="5664" y="1"/>
                  </a:moveTo>
                  <a:cubicBezTo>
                    <a:pt x="5606" y="1"/>
                    <a:pt x="5540" y="21"/>
                    <a:pt x="5474" y="61"/>
                  </a:cubicBezTo>
                  <a:lnTo>
                    <a:pt x="422" y="2978"/>
                  </a:lnTo>
                  <a:cubicBezTo>
                    <a:pt x="187" y="3110"/>
                    <a:pt x="1" y="3441"/>
                    <a:pt x="1" y="3709"/>
                  </a:cubicBezTo>
                  <a:lnTo>
                    <a:pt x="1" y="9540"/>
                  </a:lnTo>
                  <a:cubicBezTo>
                    <a:pt x="1" y="9672"/>
                    <a:pt x="45" y="9771"/>
                    <a:pt x="126" y="9818"/>
                  </a:cubicBezTo>
                  <a:cubicBezTo>
                    <a:pt x="161" y="9835"/>
                    <a:pt x="198" y="9846"/>
                    <a:pt x="239" y="9846"/>
                  </a:cubicBezTo>
                  <a:cubicBezTo>
                    <a:pt x="296" y="9846"/>
                    <a:pt x="361" y="9826"/>
                    <a:pt x="429" y="9788"/>
                  </a:cubicBezTo>
                  <a:lnTo>
                    <a:pt x="5481" y="6871"/>
                  </a:lnTo>
                  <a:cubicBezTo>
                    <a:pt x="5712" y="6738"/>
                    <a:pt x="5902" y="6408"/>
                    <a:pt x="5902" y="6140"/>
                  </a:cubicBezTo>
                  <a:lnTo>
                    <a:pt x="5902" y="306"/>
                  </a:lnTo>
                  <a:cubicBezTo>
                    <a:pt x="5902" y="177"/>
                    <a:pt x="5858" y="78"/>
                    <a:pt x="5777" y="30"/>
                  </a:cubicBezTo>
                  <a:cubicBezTo>
                    <a:pt x="5743" y="11"/>
                    <a:pt x="5705" y="1"/>
                    <a:pt x="56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930;p30">
              <a:extLst>
                <a:ext uri="{FF2B5EF4-FFF2-40B4-BE49-F238E27FC236}">
                  <a16:creationId xmlns:a16="http://schemas.microsoft.com/office/drawing/2014/main" id="{900D20DD-7CDB-471A-B3B8-F9FCDC8782EA}"/>
                </a:ext>
              </a:extLst>
            </p:cNvPr>
            <p:cNvSpPr/>
            <p:nvPr/>
          </p:nvSpPr>
          <p:spPr>
            <a:xfrm>
              <a:off x="7337092" y="2800458"/>
              <a:ext cx="86804" cy="133826"/>
            </a:xfrm>
            <a:custGeom>
              <a:avLst/>
              <a:gdLst/>
              <a:ahLst/>
              <a:cxnLst/>
              <a:rect l="l" t="t" r="r" b="b"/>
              <a:pathLst>
                <a:path w="1966" h="3031" extrusionOk="0">
                  <a:moveTo>
                    <a:pt x="1734" y="1"/>
                  </a:moveTo>
                  <a:cubicBezTo>
                    <a:pt x="1678" y="1"/>
                    <a:pt x="1615" y="19"/>
                    <a:pt x="1548" y="57"/>
                  </a:cubicBezTo>
                  <a:lnTo>
                    <a:pt x="422" y="707"/>
                  </a:lnTo>
                  <a:cubicBezTo>
                    <a:pt x="191" y="842"/>
                    <a:pt x="1" y="1165"/>
                    <a:pt x="1" y="1434"/>
                  </a:cubicBezTo>
                  <a:lnTo>
                    <a:pt x="1" y="2733"/>
                  </a:lnTo>
                  <a:cubicBezTo>
                    <a:pt x="1" y="2921"/>
                    <a:pt x="97" y="3031"/>
                    <a:pt x="235" y="3031"/>
                  </a:cubicBezTo>
                  <a:cubicBezTo>
                    <a:pt x="292" y="3031"/>
                    <a:pt x="355" y="3013"/>
                    <a:pt x="422" y="2974"/>
                  </a:cubicBezTo>
                  <a:lnTo>
                    <a:pt x="1548" y="2325"/>
                  </a:lnTo>
                  <a:cubicBezTo>
                    <a:pt x="1779" y="2192"/>
                    <a:pt x="1966" y="1865"/>
                    <a:pt x="1966" y="1600"/>
                  </a:cubicBezTo>
                  <a:lnTo>
                    <a:pt x="1966" y="299"/>
                  </a:lnTo>
                  <a:cubicBezTo>
                    <a:pt x="1966" y="110"/>
                    <a:pt x="1871" y="1"/>
                    <a:pt x="17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931;p30">
              <a:extLst>
                <a:ext uri="{FF2B5EF4-FFF2-40B4-BE49-F238E27FC236}">
                  <a16:creationId xmlns:a16="http://schemas.microsoft.com/office/drawing/2014/main" id="{1F4B4DDE-EF06-4956-B047-CEAD33672CAF}"/>
                </a:ext>
              </a:extLst>
            </p:cNvPr>
            <p:cNvSpPr/>
            <p:nvPr/>
          </p:nvSpPr>
          <p:spPr>
            <a:xfrm>
              <a:off x="7163838" y="2859225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6" y="1"/>
                    <a:pt x="2775" y="10"/>
                    <a:pt x="2742" y="29"/>
                  </a:cubicBezTo>
                  <a:lnTo>
                    <a:pt x="209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5" y="2071"/>
                    <a:pt x="209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3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932;p30">
              <a:extLst>
                <a:ext uri="{FF2B5EF4-FFF2-40B4-BE49-F238E27FC236}">
                  <a16:creationId xmlns:a16="http://schemas.microsoft.com/office/drawing/2014/main" id="{89835C2B-41B8-4BCC-8961-C4A66639A9DA}"/>
                </a:ext>
              </a:extLst>
            </p:cNvPr>
            <p:cNvSpPr/>
            <p:nvPr/>
          </p:nvSpPr>
          <p:spPr>
            <a:xfrm>
              <a:off x="7163838" y="290925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5" y="0"/>
                    <a:pt x="2775" y="9"/>
                    <a:pt x="2742" y="27"/>
                  </a:cubicBezTo>
                  <a:lnTo>
                    <a:pt x="209" y="1486"/>
                  </a:lnTo>
                  <a:cubicBezTo>
                    <a:pt x="93" y="1551"/>
                    <a:pt x="1" y="1714"/>
                    <a:pt x="1" y="1846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0"/>
                  </a:cubicBezTo>
                  <a:lnTo>
                    <a:pt x="2742" y="592"/>
                  </a:lnTo>
                  <a:cubicBezTo>
                    <a:pt x="2857" y="527"/>
                    <a:pt x="2949" y="364"/>
                    <a:pt x="2949" y="231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933;p30">
              <a:extLst>
                <a:ext uri="{FF2B5EF4-FFF2-40B4-BE49-F238E27FC236}">
                  <a16:creationId xmlns:a16="http://schemas.microsoft.com/office/drawing/2014/main" id="{5F3D2FC9-F731-4CEE-B17A-08E78BEF5325}"/>
                </a:ext>
              </a:extLst>
            </p:cNvPr>
            <p:cNvSpPr/>
            <p:nvPr/>
          </p:nvSpPr>
          <p:spPr>
            <a:xfrm>
              <a:off x="7163838" y="2959231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0"/>
                  </a:moveTo>
                  <a:cubicBezTo>
                    <a:pt x="2806" y="0"/>
                    <a:pt x="2775" y="9"/>
                    <a:pt x="2742" y="28"/>
                  </a:cubicBezTo>
                  <a:lnTo>
                    <a:pt x="209" y="1486"/>
                  </a:lnTo>
                  <a:cubicBezTo>
                    <a:pt x="93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5" y="2080"/>
                  </a:cubicBezTo>
                  <a:cubicBezTo>
                    <a:pt x="143" y="2080"/>
                    <a:pt x="175" y="2070"/>
                    <a:pt x="209" y="2051"/>
                  </a:cubicBezTo>
                  <a:lnTo>
                    <a:pt x="2742" y="592"/>
                  </a:lnTo>
                  <a:cubicBezTo>
                    <a:pt x="2857" y="524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934;p30">
              <a:extLst>
                <a:ext uri="{FF2B5EF4-FFF2-40B4-BE49-F238E27FC236}">
                  <a16:creationId xmlns:a16="http://schemas.microsoft.com/office/drawing/2014/main" id="{640AEE75-91E3-4E91-AA37-86C4268B8844}"/>
                </a:ext>
              </a:extLst>
            </p:cNvPr>
            <p:cNvSpPr/>
            <p:nvPr/>
          </p:nvSpPr>
          <p:spPr>
            <a:xfrm>
              <a:off x="7163838" y="296642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7" y="0"/>
                  </a:moveTo>
                  <a:cubicBezTo>
                    <a:pt x="4479" y="0"/>
                    <a:pt x="4447" y="9"/>
                    <a:pt x="4414" y="28"/>
                  </a:cubicBezTo>
                  <a:lnTo>
                    <a:pt x="209" y="2451"/>
                  </a:lnTo>
                  <a:cubicBezTo>
                    <a:pt x="93" y="2520"/>
                    <a:pt x="1" y="2683"/>
                    <a:pt x="1" y="2815"/>
                  </a:cubicBezTo>
                  <a:lnTo>
                    <a:pt x="1" y="2900"/>
                  </a:lnTo>
                  <a:cubicBezTo>
                    <a:pt x="1" y="2994"/>
                    <a:pt x="47" y="3049"/>
                    <a:pt x="115" y="3049"/>
                  </a:cubicBezTo>
                  <a:cubicBezTo>
                    <a:pt x="143" y="3049"/>
                    <a:pt x="175" y="3039"/>
                    <a:pt x="209" y="3019"/>
                  </a:cubicBezTo>
                  <a:lnTo>
                    <a:pt x="4414" y="592"/>
                  </a:lnTo>
                  <a:cubicBezTo>
                    <a:pt x="4530" y="527"/>
                    <a:pt x="4625" y="364"/>
                    <a:pt x="4625" y="232"/>
                  </a:cubicBezTo>
                  <a:lnTo>
                    <a:pt x="4625" y="150"/>
                  </a:lnTo>
                  <a:cubicBezTo>
                    <a:pt x="4625" y="55"/>
                    <a:pt x="4576" y="0"/>
                    <a:pt x="450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935;p30">
              <a:extLst>
                <a:ext uri="{FF2B5EF4-FFF2-40B4-BE49-F238E27FC236}">
                  <a16:creationId xmlns:a16="http://schemas.microsoft.com/office/drawing/2014/main" id="{774B5320-20FD-48BC-8C51-486D6861022B}"/>
                </a:ext>
              </a:extLst>
            </p:cNvPr>
            <p:cNvSpPr/>
            <p:nvPr/>
          </p:nvSpPr>
          <p:spPr>
            <a:xfrm>
              <a:off x="7163838" y="3016408"/>
              <a:ext cx="204205" cy="134621"/>
            </a:xfrm>
            <a:custGeom>
              <a:avLst/>
              <a:gdLst/>
              <a:ahLst/>
              <a:cxnLst/>
              <a:rect l="l" t="t" r="r" b="b"/>
              <a:pathLst>
                <a:path w="4625" h="3049" extrusionOk="0">
                  <a:moveTo>
                    <a:pt x="4506" y="1"/>
                  </a:moveTo>
                  <a:cubicBezTo>
                    <a:pt x="4478" y="1"/>
                    <a:pt x="4447" y="9"/>
                    <a:pt x="4414" y="28"/>
                  </a:cubicBezTo>
                  <a:lnTo>
                    <a:pt x="209" y="2452"/>
                  </a:lnTo>
                  <a:cubicBezTo>
                    <a:pt x="93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3"/>
                    <a:pt x="47" y="3049"/>
                    <a:pt x="116" y="3049"/>
                  </a:cubicBezTo>
                  <a:cubicBezTo>
                    <a:pt x="144" y="3049"/>
                    <a:pt x="175" y="3040"/>
                    <a:pt x="209" y="3020"/>
                  </a:cubicBezTo>
                  <a:lnTo>
                    <a:pt x="4414" y="592"/>
                  </a:lnTo>
                  <a:cubicBezTo>
                    <a:pt x="4530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936;p30">
              <a:extLst>
                <a:ext uri="{FF2B5EF4-FFF2-40B4-BE49-F238E27FC236}">
                  <a16:creationId xmlns:a16="http://schemas.microsoft.com/office/drawing/2014/main" id="{87F01566-7CBB-4010-8788-6FBB096C0F0F}"/>
                </a:ext>
              </a:extLst>
            </p:cNvPr>
            <p:cNvSpPr/>
            <p:nvPr/>
          </p:nvSpPr>
          <p:spPr>
            <a:xfrm>
              <a:off x="7540679" y="2890088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2" y="1"/>
                  </a:moveTo>
                  <a:cubicBezTo>
                    <a:pt x="5254" y="1"/>
                    <a:pt x="5210" y="13"/>
                    <a:pt x="5164" y="39"/>
                  </a:cubicBezTo>
                  <a:lnTo>
                    <a:pt x="292" y="2854"/>
                  </a:lnTo>
                  <a:cubicBezTo>
                    <a:pt x="132" y="2947"/>
                    <a:pt x="0" y="3171"/>
                    <a:pt x="0" y="3358"/>
                  </a:cubicBezTo>
                  <a:lnTo>
                    <a:pt x="0" y="3736"/>
                  </a:lnTo>
                  <a:cubicBezTo>
                    <a:pt x="0" y="3866"/>
                    <a:pt x="67" y="3941"/>
                    <a:pt x="162" y="3941"/>
                  </a:cubicBezTo>
                  <a:cubicBezTo>
                    <a:pt x="202" y="3941"/>
                    <a:pt x="246" y="3929"/>
                    <a:pt x="292" y="3902"/>
                  </a:cubicBezTo>
                  <a:lnTo>
                    <a:pt x="5164" y="1090"/>
                  </a:lnTo>
                  <a:cubicBezTo>
                    <a:pt x="5324" y="998"/>
                    <a:pt x="5453" y="771"/>
                    <a:pt x="5453" y="587"/>
                  </a:cubicBezTo>
                  <a:lnTo>
                    <a:pt x="5453" y="210"/>
                  </a:lnTo>
                  <a:cubicBezTo>
                    <a:pt x="5453" y="77"/>
                    <a:pt x="5388" y="1"/>
                    <a:pt x="52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937;p30">
              <a:extLst>
                <a:ext uri="{FF2B5EF4-FFF2-40B4-BE49-F238E27FC236}">
                  <a16:creationId xmlns:a16="http://schemas.microsoft.com/office/drawing/2014/main" id="{E0DAFBD1-4B80-4EA1-BAA5-382CABBE504C}"/>
                </a:ext>
              </a:extLst>
            </p:cNvPr>
            <p:cNvSpPr/>
            <p:nvPr/>
          </p:nvSpPr>
          <p:spPr>
            <a:xfrm>
              <a:off x="7527566" y="2540488"/>
              <a:ext cx="260058" cy="434063"/>
            </a:xfrm>
            <a:custGeom>
              <a:avLst/>
              <a:gdLst/>
              <a:ahLst/>
              <a:cxnLst/>
              <a:rect l="l" t="t" r="r" b="b"/>
              <a:pathLst>
                <a:path w="5890" h="9831" extrusionOk="0">
                  <a:moveTo>
                    <a:pt x="5657" y="0"/>
                  </a:moveTo>
                  <a:cubicBezTo>
                    <a:pt x="5601" y="0"/>
                    <a:pt x="5538" y="18"/>
                    <a:pt x="5471" y="57"/>
                  </a:cubicBezTo>
                  <a:lnTo>
                    <a:pt x="419" y="2974"/>
                  </a:lnTo>
                  <a:cubicBezTo>
                    <a:pt x="188" y="3107"/>
                    <a:pt x="1" y="3433"/>
                    <a:pt x="1" y="3698"/>
                  </a:cubicBezTo>
                  <a:lnTo>
                    <a:pt x="1" y="9532"/>
                  </a:lnTo>
                  <a:cubicBezTo>
                    <a:pt x="1" y="9722"/>
                    <a:pt x="94" y="9830"/>
                    <a:pt x="231" y="9830"/>
                  </a:cubicBezTo>
                  <a:cubicBezTo>
                    <a:pt x="288" y="9830"/>
                    <a:pt x="352" y="9812"/>
                    <a:pt x="419" y="9773"/>
                  </a:cubicBezTo>
                  <a:lnTo>
                    <a:pt x="5471" y="6856"/>
                  </a:lnTo>
                  <a:cubicBezTo>
                    <a:pt x="5703" y="6724"/>
                    <a:pt x="5890" y="6401"/>
                    <a:pt x="5890" y="6132"/>
                  </a:cubicBezTo>
                  <a:lnTo>
                    <a:pt x="5890" y="298"/>
                  </a:lnTo>
                  <a:cubicBezTo>
                    <a:pt x="5890" y="110"/>
                    <a:pt x="5795" y="0"/>
                    <a:pt x="565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938;p30">
              <a:extLst>
                <a:ext uri="{FF2B5EF4-FFF2-40B4-BE49-F238E27FC236}">
                  <a16:creationId xmlns:a16="http://schemas.microsoft.com/office/drawing/2014/main" id="{74360EA5-F4CE-4A16-ADFD-928EB73F2B50}"/>
                </a:ext>
              </a:extLst>
            </p:cNvPr>
            <p:cNvSpPr/>
            <p:nvPr/>
          </p:nvSpPr>
          <p:spPr>
            <a:xfrm>
              <a:off x="7527301" y="2540179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6" y="13"/>
                  </a:moveTo>
                  <a:cubicBezTo>
                    <a:pt x="5704" y="13"/>
                    <a:pt x="5739" y="22"/>
                    <a:pt x="5770" y="40"/>
                  </a:cubicBezTo>
                  <a:cubicBezTo>
                    <a:pt x="5848" y="84"/>
                    <a:pt x="5889" y="179"/>
                    <a:pt x="5889" y="305"/>
                  </a:cubicBezTo>
                  <a:lnTo>
                    <a:pt x="5889" y="6139"/>
                  </a:lnTo>
                  <a:cubicBezTo>
                    <a:pt x="5889" y="6404"/>
                    <a:pt x="5705" y="6727"/>
                    <a:pt x="5474" y="6856"/>
                  </a:cubicBezTo>
                  <a:lnTo>
                    <a:pt x="422" y="9773"/>
                  </a:lnTo>
                  <a:cubicBezTo>
                    <a:pt x="357" y="9812"/>
                    <a:pt x="294" y="9831"/>
                    <a:pt x="238" y="9831"/>
                  </a:cubicBezTo>
                  <a:cubicBezTo>
                    <a:pt x="200" y="9831"/>
                    <a:pt x="164" y="9822"/>
                    <a:pt x="132" y="9804"/>
                  </a:cubicBezTo>
                  <a:cubicBezTo>
                    <a:pt x="58" y="9760"/>
                    <a:pt x="14" y="9665"/>
                    <a:pt x="14" y="9539"/>
                  </a:cubicBezTo>
                  <a:lnTo>
                    <a:pt x="14" y="3705"/>
                  </a:lnTo>
                  <a:cubicBezTo>
                    <a:pt x="14" y="3443"/>
                    <a:pt x="201" y="3120"/>
                    <a:pt x="429" y="2987"/>
                  </a:cubicBezTo>
                  <a:lnTo>
                    <a:pt x="5481" y="70"/>
                  </a:lnTo>
                  <a:cubicBezTo>
                    <a:pt x="5547" y="32"/>
                    <a:pt x="5610" y="13"/>
                    <a:pt x="5666" y="13"/>
                  </a:cubicBezTo>
                  <a:close/>
                  <a:moveTo>
                    <a:pt x="5667" y="0"/>
                  </a:moveTo>
                  <a:cubicBezTo>
                    <a:pt x="5608" y="0"/>
                    <a:pt x="5542" y="20"/>
                    <a:pt x="5474" y="60"/>
                  </a:cubicBezTo>
                  <a:lnTo>
                    <a:pt x="422" y="2974"/>
                  </a:lnTo>
                  <a:cubicBezTo>
                    <a:pt x="190" y="3109"/>
                    <a:pt x="0" y="3436"/>
                    <a:pt x="0" y="3705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7"/>
                  </a:cubicBezTo>
                  <a:cubicBezTo>
                    <a:pt x="160" y="9835"/>
                    <a:pt x="198" y="9845"/>
                    <a:pt x="239" y="9845"/>
                  </a:cubicBezTo>
                  <a:cubicBezTo>
                    <a:pt x="300" y="9845"/>
                    <a:pt x="364" y="9825"/>
                    <a:pt x="429" y="9787"/>
                  </a:cubicBezTo>
                  <a:lnTo>
                    <a:pt x="5481" y="6870"/>
                  </a:lnTo>
                  <a:cubicBezTo>
                    <a:pt x="5715" y="6734"/>
                    <a:pt x="5902" y="6408"/>
                    <a:pt x="5902" y="6139"/>
                  </a:cubicBezTo>
                  <a:lnTo>
                    <a:pt x="5902" y="305"/>
                  </a:lnTo>
                  <a:cubicBezTo>
                    <a:pt x="5902" y="176"/>
                    <a:pt x="5858" y="77"/>
                    <a:pt x="5776" y="29"/>
                  </a:cubicBezTo>
                  <a:cubicBezTo>
                    <a:pt x="5744" y="10"/>
                    <a:pt x="5707" y="0"/>
                    <a:pt x="566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939;p30">
              <a:extLst>
                <a:ext uri="{FF2B5EF4-FFF2-40B4-BE49-F238E27FC236}">
                  <a16:creationId xmlns:a16="http://schemas.microsoft.com/office/drawing/2014/main" id="{4BC250F1-4660-4E2D-8D76-E215B8BDBA92}"/>
                </a:ext>
              </a:extLst>
            </p:cNvPr>
            <p:cNvSpPr/>
            <p:nvPr/>
          </p:nvSpPr>
          <p:spPr>
            <a:xfrm>
              <a:off x="7727223" y="2575281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2" y="0"/>
                  </a:moveTo>
                  <a:cubicBezTo>
                    <a:pt x="1676" y="0"/>
                    <a:pt x="1612" y="19"/>
                    <a:pt x="1545" y="58"/>
                  </a:cubicBezTo>
                  <a:lnTo>
                    <a:pt x="419" y="707"/>
                  </a:lnTo>
                  <a:cubicBezTo>
                    <a:pt x="188" y="839"/>
                    <a:pt x="1" y="1166"/>
                    <a:pt x="1" y="1431"/>
                  </a:cubicBezTo>
                  <a:lnTo>
                    <a:pt x="1" y="2733"/>
                  </a:lnTo>
                  <a:cubicBezTo>
                    <a:pt x="1" y="2922"/>
                    <a:pt x="95" y="3031"/>
                    <a:pt x="233" y="3031"/>
                  </a:cubicBezTo>
                  <a:cubicBezTo>
                    <a:pt x="289" y="3031"/>
                    <a:pt x="352" y="3013"/>
                    <a:pt x="419" y="2975"/>
                  </a:cubicBezTo>
                  <a:lnTo>
                    <a:pt x="1545" y="2325"/>
                  </a:lnTo>
                  <a:cubicBezTo>
                    <a:pt x="1776" y="2189"/>
                    <a:pt x="1962" y="1866"/>
                    <a:pt x="1962" y="1597"/>
                  </a:cubicBezTo>
                  <a:lnTo>
                    <a:pt x="1962" y="299"/>
                  </a:lnTo>
                  <a:cubicBezTo>
                    <a:pt x="1962" y="109"/>
                    <a:pt x="1869" y="0"/>
                    <a:pt x="17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940;p30">
              <a:extLst>
                <a:ext uri="{FF2B5EF4-FFF2-40B4-BE49-F238E27FC236}">
                  <a16:creationId xmlns:a16="http://schemas.microsoft.com/office/drawing/2014/main" id="{A5342F02-76C3-49E6-B4DF-41F83E7A6209}"/>
                </a:ext>
              </a:extLst>
            </p:cNvPr>
            <p:cNvSpPr/>
            <p:nvPr/>
          </p:nvSpPr>
          <p:spPr>
            <a:xfrm>
              <a:off x="7553837" y="2634092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4" y="0"/>
                  </a:moveTo>
                  <a:cubicBezTo>
                    <a:pt x="2806" y="0"/>
                    <a:pt x="2774" y="9"/>
                    <a:pt x="2741" y="28"/>
                  </a:cubicBezTo>
                  <a:lnTo>
                    <a:pt x="212" y="1483"/>
                  </a:lnTo>
                  <a:cubicBezTo>
                    <a:pt x="96" y="1550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8" y="2080"/>
                    <a:pt x="117" y="2080"/>
                  </a:cubicBezTo>
                  <a:cubicBezTo>
                    <a:pt x="146" y="2080"/>
                    <a:pt x="178" y="2070"/>
                    <a:pt x="212" y="2051"/>
                  </a:cubicBezTo>
                  <a:lnTo>
                    <a:pt x="2741" y="592"/>
                  </a:lnTo>
                  <a:cubicBezTo>
                    <a:pt x="2856" y="524"/>
                    <a:pt x="2952" y="364"/>
                    <a:pt x="2952" y="228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941;p30">
              <a:extLst>
                <a:ext uri="{FF2B5EF4-FFF2-40B4-BE49-F238E27FC236}">
                  <a16:creationId xmlns:a16="http://schemas.microsoft.com/office/drawing/2014/main" id="{AD2466BE-094D-44B6-A51A-47CCC62A1B2B}"/>
                </a:ext>
              </a:extLst>
            </p:cNvPr>
            <p:cNvSpPr/>
            <p:nvPr/>
          </p:nvSpPr>
          <p:spPr>
            <a:xfrm>
              <a:off x="7553837" y="2684028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5" y="1"/>
                  </a:moveTo>
                  <a:cubicBezTo>
                    <a:pt x="2807" y="1"/>
                    <a:pt x="2775" y="10"/>
                    <a:pt x="2741" y="29"/>
                  </a:cubicBezTo>
                  <a:lnTo>
                    <a:pt x="212" y="1483"/>
                  </a:lnTo>
                  <a:cubicBezTo>
                    <a:pt x="96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5"/>
                    <a:pt x="2952" y="366"/>
                    <a:pt x="2952" y="229"/>
                  </a:cubicBezTo>
                  <a:lnTo>
                    <a:pt x="2952" y="151"/>
                  </a:lnTo>
                  <a:cubicBezTo>
                    <a:pt x="2952" y="54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942;p30">
              <a:extLst>
                <a:ext uri="{FF2B5EF4-FFF2-40B4-BE49-F238E27FC236}">
                  <a16:creationId xmlns:a16="http://schemas.microsoft.com/office/drawing/2014/main" id="{047D92A6-5944-49F3-824B-3BF7275151E9}"/>
                </a:ext>
              </a:extLst>
            </p:cNvPr>
            <p:cNvSpPr/>
            <p:nvPr/>
          </p:nvSpPr>
          <p:spPr>
            <a:xfrm>
              <a:off x="7553837" y="2733965"/>
              <a:ext cx="130338" cy="91926"/>
            </a:xfrm>
            <a:custGeom>
              <a:avLst/>
              <a:gdLst/>
              <a:ahLst/>
              <a:cxnLst/>
              <a:rect l="l" t="t" r="r" b="b"/>
              <a:pathLst>
                <a:path w="2952" h="2082" extrusionOk="0">
                  <a:moveTo>
                    <a:pt x="2835" y="1"/>
                  </a:moveTo>
                  <a:cubicBezTo>
                    <a:pt x="2807" y="1"/>
                    <a:pt x="2775" y="10"/>
                    <a:pt x="2741" y="30"/>
                  </a:cubicBezTo>
                  <a:lnTo>
                    <a:pt x="212" y="1485"/>
                  </a:lnTo>
                  <a:cubicBezTo>
                    <a:pt x="96" y="1553"/>
                    <a:pt x="1" y="1716"/>
                    <a:pt x="1" y="1849"/>
                  </a:cubicBezTo>
                  <a:lnTo>
                    <a:pt x="1" y="1930"/>
                  </a:lnTo>
                  <a:cubicBezTo>
                    <a:pt x="1" y="2026"/>
                    <a:pt x="49" y="2082"/>
                    <a:pt x="118" y="2082"/>
                  </a:cubicBezTo>
                  <a:cubicBezTo>
                    <a:pt x="146" y="2082"/>
                    <a:pt x="178" y="2073"/>
                    <a:pt x="212" y="2053"/>
                  </a:cubicBezTo>
                  <a:lnTo>
                    <a:pt x="2741" y="594"/>
                  </a:lnTo>
                  <a:cubicBezTo>
                    <a:pt x="2856" y="526"/>
                    <a:pt x="2952" y="366"/>
                    <a:pt x="2952" y="230"/>
                  </a:cubicBezTo>
                  <a:lnTo>
                    <a:pt x="2952" y="152"/>
                  </a:lnTo>
                  <a:cubicBezTo>
                    <a:pt x="2952" y="56"/>
                    <a:pt x="2904" y="1"/>
                    <a:pt x="283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943;p30">
              <a:extLst>
                <a:ext uri="{FF2B5EF4-FFF2-40B4-BE49-F238E27FC236}">
                  <a16:creationId xmlns:a16="http://schemas.microsoft.com/office/drawing/2014/main" id="{CF2DB670-7750-45CB-961D-30C71879DED4}"/>
                </a:ext>
              </a:extLst>
            </p:cNvPr>
            <p:cNvSpPr/>
            <p:nvPr/>
          </p:nvSpPr>
          <p:spPr>
            <a:xfrm>
              <a:off x="7553837" y="2741250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7"/>
                  </a:lnTo>
                  <a:cubicBezTo>
                    <a:pt x="1" y="2994"/>
                    <a:pt x="48" y="3049"/>
                    <a:pt x="117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2"/>
                  </a:lnTo>
                  <a:cubicBezTo>
                    <a:pt x="4529" y="528"/>
                    <a:pt x="4625" y="364"/>
                    <a:pt x="4625" y="232"/>
                  </a:cubicBezTo>
                  <a:lnTo>
                    <a:pt x="4625" y="151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944;p30">
              <a:extLst>
                <a:ext uri="{FF2B5EF4-FFF2-40B4-BE49-F238E27FC236}">
                  <a16:creationId xmlns:a16="http://schemas.microsoft.com/office/drawing/2014/main" id="{042CC3D5-4B44-4C5D-B228-1DA13BE65B37}"/>
                </a:ext>
              </a:extLst>
            </p:cNvPr>
            <p:cNvSpPr/>
            <p:nvPr/>
          </p:nvSpPr>
          <p:spPr>
            <a:xfrm>
              <a:off x="7553837" y="2791231"/>
              <a:ext cx="204205" cy="134665"/>
            </a:xfrm>
            <a:custGeom>
              <a:avLst/>
              <a:gdLst/>
              <a:ahLst/>
              <a:cxnLst/>
              <a:rect l="l" t="t" r="r" b="b"/>
              <a:pathLst>
                <a:path w="4625" h="3050" extrusionOk="0">
                  <a:moveTo>
                    <a:pt x="4506" y="1"/>
                  </a:moveTo>
                  <a:cubicBezTo>
                    <a:pt x="4478" y="1"/>
                    <a:pt x="4447" y="10"/>
                    <a:pt x="4414" y="28"/>
                  </a:cubicBezTo>
                  <a:lnTo>
                    <a:pt x="212" y="2452"/>
                  </a:lnTo>
                  <a:cubicBezTo>
                    <a:pt x="96" y="2520"/>
                    <a:pt x="1" y="2683"/>
                    <a:pt x="1" y="2816"/>
                  </a:cubicBezTo>
                  <a:lnTo>
                    <a:pt x="1" y="2898"/>
                  </a:lnTo>
                  <a:cubicBezTo>
                    <a:pt x="1" y="2994"/>
                    <a:pt x="49" y="3049"/>
                    <a:pt x="118" y="3049"/>
                  </a:cubicBezTo>
                  <a:cubicBezTo>
                    <a:pt x="146" y="3049"/>
                    <a:pt x="178" y="3040"/>
                    <a:pt x="212" y="3020"/>
                  </a:cubicBezTo>
                  <a:lnTo>
                    <a:pt x="4414" y="593"/>
                  </a:lnTo>
                  <a:cubicBezTo>
                    <a:pt x="4529" y="528"/>
                    <a:pt x="4625" y="365"/>
                    <a:pt x="4625" y="232"/>
                  </a:cubicBezTo>
                  <a:lnTo>
                    <a:pt x="4625" y="150"/>
                  </a:lnTo>
                  <a:cubicBezTo>
                    <a:pt x="4625" y="56"/>
                    <a:pt x="4576" y="1"/>
                    <a:pt x="45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945;p30">
              <a:extLst>
                <a:ext uri="{FF2B5EF4-FFF2-40B4-BE49-F238E27FC236}">
                  <a16:creationId xmlns:a16="http://schemas.microsoft.com/office/drawing/2014/main" id="{B466ADD4-6D1D-4739-9D3B-DC06170302EB}"/>
                </a:ext>
              </a:extLst>
            </p:cNvPr>
            <p:cNvSpPr/>
            <p:nvPr/>
          </p:nvSpPr>
          <p:spPr>
            <a:xfrm>
              <a:off x="6353463" y="3575865"/>
              <a:ext cx="240808" cy="174049"/>
            </a:xfrm>
            <a:custGeom>
              <a:avLst/>
              <a:gdLst/>
              <a:ahLst/>
              <a:cxnLst/>
              <a:rect l="l" t="t" r="r" b="b"/>
              <a:pathLst>
                <a:path w="5454" h="3942" extrusionOk="0">
                  <a:moveTo>
                    <a:pt x="5294" y="0"/>
                  </a:moveTo>
                  <a:cubicBezTo>
                    <a:pt x="5254" y="0"/>
                    <a:pt x="5209" y="13"/>
                    <a:pt x="5161" y="42"/>
                  </a:cubicBezTo>
                  <a:lnTo>
                    <a:pt x="292" y="2853"/>
                  </a:lnTo>
                  <a:cubicBezTo>
                    <a:pt x="129" y="2945"/>
                    <a:pt x="0" y="3169"/>
                    <a:pt x="0" y="3356"/>
                  </a:cubicBezTo>
                  <a:lnTo>
                    <a:pt x="0" y="3734"/>
                  </a:lnTo>
                  <a:cubicBezTo>
                    <a:pt x="0" y="3865"/>
                    <a:pt x="64" y="3942"/>
                    <a:pt x="159" y="3942"/>
                  </a:cubicBezTo>
                  <a:cubicBezTo>
                    <a:pt x="199" y="3942"/>
                    <a:pt x="244" y="3928"/>
                    <a:pt x="292" y="3900"/>
                  </a:cubicBezTo>
                  <a:lnTo>
                    <a:pt x="5161" y="1088"/>
                  </a:lnTo>
                  <a:cubicBezTo>
                    <a:pt x="5324" y="997"/>
                    <a:pt x="5453" y="773"/>
                    <a:pt x="5453" y="586"/>
                  </a:cubicBezTo>
                  <a:lnTo>
                    <a:pt x="5453" y="208"/>
                  </a:lnTo>
                  <a:cubicBezTo>
                    <a:pt x="5453" y="76"/>
                    <a:pt x="5389" y="0"/>
                    <a:pt x="52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946;p30">
              <a:extLst>
                <a:ext uri="{FF2B5EF4-FFF2-40B4-BE49-F238E27FC236}">
                  <a16:creationId xmlns:a16="http://schemas.microsoft.com/office/drawing/2014/main" id="{04302110-7E9A-4264-8477-93460610F73D}"/>
                </a:ext>
              </a:extLst>
            </p:cNvPr>
            <p:cNvSpPr/>
            <p:nvPr/>
          </p:nvSpPr>
          <p:spPr>
            <a:xfrm>
              <a:off x="6340349" y="3226221"/>
              <a:ext cx="260058" cy="434152"/>
            </a:xfrm>
            <a:custGeom>
              <a:avLst/>
              <a:gdLst/>
              <a:ahLst/>
              <a:cxnLst/>
              <a:rect l="l" t="t" r="r" b="b"/>
              <a:pathLst>
                <a:path w="5890" h="9833" extrusionOk="0">
                  <a:moveTo>
                    <a:pt x="5660" y="1"/>
                  </a:moveTo>
                  <a:cubicBezTo>
                    <a:pt x="5603" y="1"/>
                    <a:pt x="5539" y="20"/>
                    <a:pt x="5471" y="60"/>
                  </a:cubicBezTo>
                  <a:lnTo>
                    <a:pt x="420" y="2973"/>
                  </a:lnTo>
                  <a:cubicBezTo>
                    <a:pt x="188" y="3109"/>
                    <a:pt x="1" y="3432"/>
                    <a:pt x="1" y="3700"/>
                  </a:cubicBezTo>
                  <a:lnTo>
                    <a:pt x="1" y="9531"/>
                  </a:lnTo>
                  <a:cubicBezTo>
                    <a:pt x="1" y="9722"/>
                    <a:pt x="96" y="9832"/>
                    <a:pt x="234" y="9832"/>
                  </a:cubicBezTo>
                  <a:cubicBezTo>
                    <a:pt x="290" y="9832"/>
                    <a:pt x="353" y="9814"/>
                    <a:pt x="420" y="9776"/>
                  </a:cubicBezTo>
                  <a:lnTo>
                    <a:pt x="5471" y="6859"/>
                  </a:lnTo>
                  <a:cubicBezTo>
                    <a:pt x="5703" y="6723"/>
                    <a:pt x="5890" y="6400"/>
                    <a:pt x="5890" y="6131"/>
                  </a:cubicBezTo>
                  <a:lnTo>
                    <a:pt x="5890" y="300"/>
                  </a:lnTo>
                  <a:cubicBezTo>
                    <a:pt x="5890" y="111"/>
                    <a:pt x="5796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947;p30">
              <a:extLst>
                <a:ext uri="{FF2B5EF4-FFF2-40B4-BE49-F238E27FC236}">
                  <a16:creationId xmlns:a16="http://schemas.microsoft.com/office/drawing/2014/main" id="{E338C3AF-E7A4-445E-BED4-86D338198D6C}"/>
                </a:ext>
              </a:extLst>
            </p:cNvPr>
            <p:cNvSpPr/>
            <p:nvPr/>
          </p:nvSpPr>
          <p:spPr>
            <a:xfrm>
              <a:off x="6340084" y="3225868"/>
              <a:ext cx="260632" cy="434726"/>
            </a:xfrm>
            <a:custGeom>
              <a:avLst/>
              <a:gdLst/>
              <a:ahLst/>
              <a:cxnLst/>
              <a:rect l="l" t="t" r="r" b="b"/>
              <a:pathLst>
                <a:path w="5903" h="9846" extrusionOk="0">
                  <a:moveTo>
                    <a:pt x="5664" y="16"/>
                  </a:moveTo>
                  <a:cubicBezTo>
                    <a:pt x="5701" y="16"/>
                    <a:pt x="5739" y="23"/>
                    <a:pt x="5770" y="43"/>
                  </a:cubicBezTo>
                  <a:cubicBezTo>
                    <a:pt x="5848" y="88"/>
                    <a:pt x="5888" y="179"/>
                    <a:pt x="5888" y="308"/>
                  </a:cubicBezTo>
                  <a:lnTo>
                    <a:pt x="5888" y="6139"/>
                  </a:lnTo>
                  <a:cubicBezTo>
                    <a:pt x="5888" y="6404"/>
                    <a:pt x="5701" y="6727"/>
                    <a:pt x="5474" y="6860"/>
                  </a:cubicBezTo>
                  <a:lnTo>
                    <a:pt x="421" y="9778"/>
                  </a:lnTo>
                  <a:cubicBezTo>
                    <a:pt x="358" y="9813"/>
                    <a:pt x="296" y="9832"/>
                    <a:pt x="241" y="9832"/>
                  </a:cubicBezTo>
                  <a:cubicBezTo>
                    <a:pt x="201" y="9832"/>
                    <a:pt x="165" y="9823"/>
                    <a:pt x="133" y="9804"/>
                  </a:cubicBezTo>
                  <a:cubicBezTo>
                    <a:pt x="54" y="9760"/>
                    <a:pt x="13" y="9668"/>
                    <a:pt x="13" y="9539"/>
                  </a:cubicBezTo>
                  <a:lnTo>
                    <a:pt x="13" y="3708"/>
                  </a:lnTo>
                  <a:cubicBezTo>
                    <a:pt x="13" y="3443"/>
                    <a:pt x="201" y="3120"/>
                    <a:pt x="429" y="2988"/>
                  </a:cubicBezTo>
                  <a:lnTo>
                    <a:pt x="5480" y="71"/>
                  </a:lnTo>
                  <a:cubicBezTo>
                    <a:pt x="5546" y="33"/>
                    <a:pt x="5610" y="16"/>
                    <a:pt x="5664" y="16"/>
                  </a:cubicBezTo>
                  <a:close/>
                  <a:moveTo>
                    <a:pt x="5665" y="0"/>
                  </a:moveTo>
                  <a:cubicBezTo>
                    <a:pt x="5606" y="0"/>
                    <a:pt x="5542" y="21"/>
                    <a:pt x="5474" y="60"/>
                  </a:cubicBezTo>
                  <a:lnTo>
                    <a:pt x="421" y="2977"/>
                  </a:lnTo>
                  <a:cubicBezTo>
                    <a:pt x="191" y="3110"/>
                    <a:pt x="0" y="3440"/>
                    <a:pt x="0" y="3708"/>
                  </a:cubicBezTo>
                  <a:lnTo>
                    <a:pt x="0" y="9539"/>
                  </a:lnTo>
                  <a:cubicBezTo>
                    <a:pt x="0" y="9671"/>
                    <a:pt x="44" y="9770"/>
                    <a:pt x="126" y="9818"/>
                  </a:cubicBezTo>
                  <a:cubicBezTo>
                    <a:pt x="160" y="9839"/>
                    <a:pt x="197" y="9845"/>
                    <a:pt x="238" y="9845"/>
                  </a:cubicBezTo>
                  <a:cubicBezTo>
                    <a:pt x="296" y="9845"/>
                    <a:pt x="360" y="9828"/>
                    <a:pt x="429" y="9787"/>
                  </a:cubicBezTo>
                  <a:lnTo>
                    <a:pt x="5480" y="6870"/>
                  </a:lnTo>
                  <a:cubicBezTo>
                    <a:pt x="5715" y="6738"/>
                    <a:pt x="5902" y="6408"/>
                    <a:pt x="5902" y="6139"/>
                  </a:cubicBezTo>
                  <a:lnTo>
                    <a:pt x="5902" y="308"/>
                  </a:lnTo>
                  <a:cubicBezTo>
                    <a:pt x="5902" y="176"/>
                    <a:pt x="5858" y="77"/>
                    <a:pt x="5777" y="30"/>
                  </a:cubicBezTo>
                  <a:cubicBezTo>
                    <a:pt x="5743" y="10"/>
                    <a:pt x="5705" y="0"/>
                    <a:pt x="566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948;p30">
              <a:extLst>
                <a:ext uri="{FF2B5EF4-FFF2-40B4-BE49-F238E27FC236}">
                  <a16:creationId xmlns:a16="http://schemas.microsoft.com/office/drawing/2014/main" id="{3477B157-3361-4138-AE6C-1ABC3B747D24}"/>
                </a:ext>
              </a:extLst>
            </p:cNvPr>
            <p:cNvSpPr/>
            <p:nvPr/>
          </p:nvSpPr>
          <p:spPr>
            <a:xfrm>
              <a:off x="6540007" y="3261013"/>
              <a:ext cx="86671" cy="133826"/>
            </a:xfrm>
            <a:custGeom>
              <a:avLst/>
              <a:gdLst/>
              <a:ahLst/>
              <a:cxnLst/>
              <a:rect l="l" t="t" r="r" b="b"/>
              <a:pathLst>
                <a:path w="1963" h="3031" extrusionOk="0">
                  <a:moveTo>
                    <a:pt x="1730" y="0"/>
                  </a:moveTo>
                  <a:cubicBezTo>
                    <a:pt x="1674" y="0"/>
                    <a:pt x="1611" y="18"/>
                    <a:pt x="1544" y="57"/>
                  </a:cubicBezTo>
                  <a:lnTo>
                    <a:pt x="419" y="706"/>
                  </a:lnTo>
                  <a:cubicBezTo>
                    <a:pt x="188" y="842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2"/>
                    <a:pt x="95" y="3031"/>
                    <a:pt x="231" y="3031"/>
                  </a:cubicBezTo>
                  <a:cubicBezTo>
                    <a:pt x="288" y="3031"/>
                    <a:pt x="351" y="3012"/>
                    <a:pt x="419" y="2974"/>
                  </a:cubicBezTo>
                  <a:lnTo>
                    <a:pt x="1544" y="2324"/>
                  </a:lnTo>
                  <a:cubicBezTo>
                    <a:pt x="1776" y="2192"/>
                    <a:pt x="1963" y="1866"/>
                    <a:pt x="1963" y="1600"/>
                  </a:cubicBezTo>
                  <a:lnTo>
                    <a:pt x="1963" y="298"/>
                  </a:lnTo>
                  <a:cubicBezTo>
                    <a:pt x="1963" y="110"/>
                    <a:pt x="1868" y="0"/>
                    <a:pt x="17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949;p30">
              <a:extLst>
                <a:ext uri="{FF2B5EF4-FFF2-40B4-BE49-F238E27FC236}">
                  <a16:creationId xmlns:a16="http://schemas.microsoft.com/office/drawing/2014/main" id="{3E93C226-F74C-401A-A017-1FFE07869607}"/>
                </a:ext>
              </a:extLst>
            </p:cNvPr>
            <p:cNvSpPr/>
            <p:nvPr/>
          </p:nvSpPr>
          <p:spPr>
            <a:xfrm>
              <a:off x="6366620" y="3319780"/>
              <a:ext cx="130206" cy="91837"/>
            </a:xfrm>
            <a:custGeom>
              <a:avLst/>
              <a:gdLst/>
              <a:ahLst/>
              <a:cxnLst/>
              <a:rect l="l" t="t" r="r" b="b"/>
              <a:pathLst>
                <a:path w="2949" h="2080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6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1"/>
                  </a:lnTo>
                  <a:cubicBezTo>
                    <a:pt x="1" y="2025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7"/>
                    <a:pt x="2949" y="364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950;p30">
              <a:extLst>
                <a:ext uri="{FF2B5EF4-FFF2-40B4-BE49-F238E27FC236}">
                  <a16:creationId xmlns:a16="http://schemas.microsoft.com/office/drawing/2014/main" id="{A59AD11F-DED3-4215-9511-4B0A5137C4AF}"/>
                </a:ext>
              </a:extLst>
            </p:cNvPr>
            <p:cNvSpPr/>
            <p:nvPr/>
          </p:nvSpPr>
          <p:spPr>
            <a:xfrm>
              <a:off x="6366620" y="336976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9"/>
                    <a:pt x="2742" y="28"/>
                  </a:cubicBezTo>
                  <a:lnTo>
                    <a:pt x="208" y="1487"/>
                  </a:lnTo>
                  <a:cubicBezTo>
                    <a:pt x="93" y="1551"/>
                    <a:pt x="1" y="1714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5" y="2080"/>
                  </a:cubicBezTo>
                  <a:cubicBezTo>
                    <a:pt x="143" y="2080"/>
                    <a:pt x="174" y="2071"/>
                    <a:pt x="208" y="2051"/>
                  </a:cubicBezTo>
                  <a:lnTo>
                    <a:pt x="2742" y="592"/>
                  </a:lnTo>
                  <a:cubicBezTo>
                    <a:pt x="2857" y="528"/>
                    <a:pt x="2949" y="365"/>
                    <a:pt x="2949" y="232"/>
                  </a:cubicBezTo>
                  <a:lnTo>
                    <a:pt x="2949" y="150"/>
                  </a:lnTo>
                  <a:cubicBezTo>
                    <a:pt x="2949" y="55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951;p30">
              <a:extLst>
                <a:ext uri="{FF2B5EF4-FFF2-40B4-BE49-F238E27FC236}">
                  <a16:creationId xmlns:a16="http://schemas.microsoft.com/office/drawing/2014/main" id="{0FA7127E-E90E-4CDF-932A-C1FB1A0B7169}"/>
                </a:ext>
              </a:extLst>
            </p:cNvPr>
            <p:cNvSpPr/>
            <p:nvPr/>
          </p:nvSpPr>
          <p:spPr>
            <a:xfrm>
              <a:off x="6366620" y="3419741"/>
              <a:ext cx="130206" cy="91881"/>
            </a:xfrm>
            <a:custGeom>
              <a:avLst/>
              <a:gdLst/>
              <a:ahLst/>
              <a:cxnLst/>
              <a:rect l="l" t="t" r="r" b="b"/>
              <a:pathLst>
                <a:path w="2949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2" y="28"/>
                  </a:cubicBezTo>
                  <a:lnTo>
                    <a:pt x="208" y="1486"/>
                  </a:lnTo>
                  <a:cubicBezTo>
                    <a:pt x="93" y="1552"/>
                    <a:pt x="1" y="1715"/>
                    <a:pt x="1" y="1847"/>
                  </a:cubicBezTo>
                  <a:lnTo>
                    <a:pt x="1" y="1932"/>
                  </a:lnTo>
                  <a:cubicBezTo>
                    <a:pt x="1" y="2026"/>
                    <a:pt x="47" y="2080"/>
                    <a:pt x="114" y="2080"/>
                  </a:cubicBezTo>
                  <a:cubicBezTo>
                    <a:pt x="142" y="2080"/>
                    <a:pt x="174" y="2071"/>
                    <a:pt x="208" y="2051"/>
                  </a:cubicBezTo>
                  <a:lnTo>
                    <a:pt x="2742" y="593"/>
                  </a:lnTo>
                  <a:cubicBezTo>
                    <a:pt x="2857" y="528"/>
                    <a:pt x="2949" y="364"/>
                    <a:pt x="2949" y="232"/>
                  </a:cubicBezTo>
                  <a:lnTo>
                    <a:pt x="2949" y="151"/>
                  </a:lnTo>
                  <a:cubicBezTo>
                    <a:pt x="2949" y="56"/>
                    <a:pt x="2902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952;p30">
              <a:extLst>
                <a:ext uri="{FF2B5EF4-FFF2-40B4-BE49-F238E27FC236}">
                  <a16:creationId xmlns:a16="http://schemas.microsoft.com/office/drawing/2014/main" id="{2988631C-1270-4776-9F45-F740DB608D24}"/>
                </a:ext>
              </a:extLst>
            </p:cNvPr>
            <p:cNvSpPr/>
            <p:nvPr/>
          </p:nvSpPr>
          <p:spPr>
            <a:xfrm>
              <a:off x="6366620" y="342702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8"/>
                    <a:pt x="1" y="2681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8"/>
                    <a:pt x="115" y="3048"/>
                  </a:cubicBezTo>
                  <a:cubicBezTo>
                    <a:pt x="143" y="3048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9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953;p30">
              <a:extLst>
                <a:ext uri="{FF2B5EF4-FFF2-40B4-BE49-F238E27FC236}">
                  <a16:creationId xmlns:a16="http://schemas.microsoft.com/office/drawing/2014/main" id="{51A09E11-B455-4C7B-AE79-66CF5696E535}"/>
                </a:ext>
              </a:extLst>
            </p:cNvPr>
            <p:cNvSpPr/>
            <p:nvPr/>
          </p:nvSpPr>
          <p:spPr>
            <a:xfrm>
              <a:off x="6366620" y="3477007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09" y="0"/>
                  </a:moveTo>
                  <a:cubicBezTo>
                    <a:pt x="4480" y="0"/>
                    <a:pt x="4448" y="10"/>
                    <a:pt x="4414" y="30"/>
                  </a:cubicBezTo>
                  <a:lnTo>
                    <a:pt x="208" y="2454"/>
                  </a:lnTo>
                  <a:cubicBezTo>
                    <a:pt x="93" y="2519"/>
                    <a:pt x="1" y="2682"/>
                    <a:pt x="1" y="2814"/>
                  </a:cubicBezTo>
                  <a:lnTo>
                    <a:pt x="1" y="2899"/>
                  </a:lnTo>
                  <a:cubicBezTo>
                    <a:pt x="1" y="2993"/>
                    <a:pt x="47" y="3047"/>
                    <a:pt x="114" y="3047"/>
                  </a:cubicBezTo>
                  <a:cubicBezTo>
                    <a:pt x="142" y="3047"/>
                    <a:pt x="174" y="3038"/>
                    <a:pt x="208" y="3018"/>
                  </a:cubicBezTo>
                  <a:lnTo>
                    <a:pt x="4414" y="594"/>
                  </a:lnTo>
                  <a:cubicBezTo>
                    <a:pt x="4529" y="526"/>
                    <a:pt x="4625" y="363"/>
                    <a:pt x="4625" y="230"/>
                  </a:cubicBezTo>
                  <a:lnTo>
                    <a:pt x="4625" y="148"/>
                  </a:lnTo>
                  <a:cubicBezTo>
                    <a:pt x="4625" y="55"/>
                    <a:pt x="4577" y="0"/>
                    <a:pt x="450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954;p30">
              <a:extLst>
                <a:ext uri="{FF2B5EF4-FFF2-40B4-BE49-F238E27FC236}">
                  <a16:creationId xmlns:a16="http://schemas.microsoft.com/office/drawing/2014/main" id="{FB96ACEB-A401-4B0A-8E80-948B779F85D8}"/>
                </a:ext>
              </a:extLst>
            </p:cNvPr>
            <p:cNvSpPr/>
            <p:nvPr/>
          </p:nvSpPr>
          <p:spPr>
            <a:xfrm>
              <a:off x="6743594" y="3350643"/>
              <a:ext cx="240631" cy="174093"/>
            </a:xfrm>
            <a:custGeom>
              <a:avLst/>
              <a:gdLst/>
              <a:ahLst/>
              <a:cxnLst/>
              <a:rect l="l" t="t" r="r" b="b"/>
              <a:pathLst>
                <a:path w="5450" h="3943" extrusionOk="0">
                  <a:moveTo>
                    <a:pt x="5290" y="0"/>
                  </a:moveTo>
                  <a:cubicBezTo>
                    <a:pt x="5251" y="0"/>
                    <a:pt x="5207" y="13"/>
                    <a:pt x="5161" y="40"/>
                  </a:cubicBezTo>
                  <a:lnTo>
                    <a:pt x="289" y="2855"/>
                  </a:lnTo>
                  <a:cubicBezTo>
                    <a:pt x="129" y="2946"/>
                    <a:pt x="0" y="3170"/>
                    <a:pt x="0" y="3357"/>
                  </a:cubicBezTo>
                  <a:lnTo>
                    <a:pt x="0" y="3735"/>
                  </a:lnTo>
                  <a:cubicBezTo>
                    <a:pt x="0" y="3865"/>
                    <a:pt x="65" y="3942"/>
                    <a:pt x="159" y="3942"/>
                  </a:cubicBezTo>
                  <a:cubicBezTo>
                    <a:pt x="198" y="3942"/>
                    <a:pt x="242" y="3929"/>
                    <a:pt x="289" y="3901"/>
                  </a:cubicBezTo>
                  <a:lnTo>
                    <a:pt x="5161" y="1090"/>
                  </a:lnTo>
                  <a:cubicBezTo>
                    <a:pt x="5321" y="998"/>
                    <a:pt x="5450" y="774"/>
                    <a:pt x="5450" y="587"/>
                  </a:cubicBezTo>
                  <a:lnTo>
                    <a:pt x="5450" y="209"/>
                  </a:lnTo>
                  <a:cubicBezTo>
                    <a:pt x="5450" y="77"/>
                    <a:pt x="5385" y="0"/>
                    <a:pt x="529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955;p30">
              <a:extLst>
                <a:ext uri="{FF2B5EF4-FFF2-40B4-BE49-F238E27FC236}">
                  <a16:creationId xmlns:a16="http://schemas.microsoft.com/office/drawing/2014/main" id="{DACDEEAB-D152-4EA2-9DA9-D8231232D878}"/>
                </a:ext>
              </a:extLst>
            </p:cNvPr>
            <p:cNvSpPr/>
            <p:nvPr/>
          </p:nvSpPr>
          <p:spPr>
            <a:xfrm>
              <a:off x="6730348" y="3000999"/>
              <a:ext cx="260191" cy="434152"/>
            </a:xfrm>
            <a:custGeom>
              <a:avLst/>
              <a:gdLst/>
              <a:ahLst/>
              <a:cxnLst/>
              <a:rect l="l" t="t" r="r" b="b"/>
              <a:pathLst>
                <a:path w="5893" h="9833" extrusionOk="0">
                  <a:moveTo>
                    <a:pt x="5660" y="1"/>
                  </a:moveTo>
                  <a:cubicBezTo>
                    <a:pt x="5604" y="1"/>
                    <a:pt x="5541" y="19"/>
                    <a:pt x="5474" y="57"/>
                  </a:cubicBezTo>
                  <a:lnTo>
                    <a:pt x="419" y="2974"/>
                  </a:lnTo>
                  <a:cubicBezTo>
                    <a:pt x="191" y="3110"/>
                    <a:pt x="1" y="3433"/>
                    <a:pt x="1" y="3702"/>
                  </a:cubicBezTo>
                  <a:lnTo>
                    <a:pt x="1" y="9533"/>
                  </a:lnTo>
                  <a:cubicBezTo>
                    <a:pt x="1" y="9723"/>
                    <a:pt x="96" y="9832"/>
                    <a:pt x="232" y="9832"/>
                  </a:cubicBezTo>
                  <a:cubicBezTo>
                    <a:pt x="289" y="9832"/>
                    <a:pt x="352" y="9814"/>
                    <a:pt x="419" y="9774"/>
                  </a:cubicBezTo>
                  <a:lnTo>
                    <a:pt x="5474" y="6857"/>
                  </a:lnTo>
                  <a:cubicBezTo>
                    <a:pt x="5706" y="6724"/>
                    <a:pt x="5893" y="6401"/>
                    <a:pt x="5893" y="6132"/>
                  </a:cubicBezTo>
                  <a:lnTo>
                    <a:pt x="5893" y="298"/>
                  </a:lnTo>
                  <a:cubicBezTo>
                    <a:pt x="5893" y="110"/>
                    <a:pt x="5798" y="1"/>
                    <a:pt x="56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956;p30">
              <a:extLst>
                <a:ext uri="{FF2B5EF4-FFF2-40B4-BE49-F238E27FC236}">
                  <a16:creationId xmlns:a16="http://schemas.microsoft.com/office/drawing/2014/main" id="{3DCB0B00-AF02-45B6-82E1-51B4DEF49062}"/>
                </a:ext>
              </a:extLst>
            </p:cNvPr>
            <p:cNvSpPr/>
            <p:nvPr/>
          </p:nvSpPr>
          <p:spPr>
            <a:xfrm>
              <a:off x="6730083" y="3000690"/>
              <a:ext cx="260765" cy="434726"/>
            </a:xfrm>
            <a:custGeom>
              <a:avLst/>
              <a:gdLst/>
              <a:ahLst/>
              <a:cxnLst/>
              <a:rect l="l" t="t" r="r" b="b"/>
              <a:pathLst>
                <a:path w="5906" h="9846" extrusionOk="0">
                  <a:moveTo>
                    <a:pt x="5667" y="15"/>
                  </a:moveTo>
                  <a:cubicBezTo>
                    <a:pt x="5706" y="15"/>
                    <a:pt x="5741" y="24"/>
                    <a:pt x="5773" y="43"/>
                  </a:cubicBezTo>
                  <a:cubicBezTo>
                    <a:pt x="5847" y="88"/>
                    <a:pt x="5892" y="180"/>
                    <a:pt x="5892" y="305"/>
                  </a:cubicBezTo>
                  <a:lnTo>
                    <a:pt x="5892" y="6139"/>
                  </a:lnTo>
                  <a:cubicBezTo>
                    <a:pt x="5892" y="6405"/>
                    <a:pt x="5704" y="6728"/>
                    <a:pt x="5477" y="6861"/>
                  </a:cubicBezTo>
                  <a:lnTo>
                    <a:pt x="421" y="9778"/>
                  </a:lnTo>
                  <a:cubicBezTo>
                    <a:pt x="357" y="9814"/>
                    <a:pt x="296" y="9832"/>
                    <a:pt x="240" y="9832"/>
                  </a:cubicBezTo>
                  <a:cubicBezTo>
                    <a:pt x="201" y="9832"/>
                    <a:pt x="165" y="9823"/>
                    <a:pt x="132" y="9805"/>
                  </a:cubicBezTo>
                  <a:cubicBezTo>
                    <a:pt x="58" y="9761"/>
                    <a:pt x="13" y="9668"/>
                    <a:pt x="13" y="9540"/>
                  </a:cubicBezTo>
                  <a:lnTo>
                    <a:pt x="13" y="3709"/>
                  </a:lnTo>
                  <a:cubicBezTo>
                    <a:pt x="13" y="3444"/>
                    <a:pt x="201" y="3120"/>
                    <a:pt x="428" y="2988"/>
                  </a:cubicBezTo>
                  <a:lnTo>
                    <a:pt x="5484" y="71"/>
                  </a:lnTo>
                  <a:cubicBezTo>
                    <a:pt x="5549" y="35"/>
                    <a:pt x="5611" y="15"/>
                    <a:pt x="5667" y="15"/>
                  </a:cubicBezTo>
                  <a:close/>
                  <a:moveTo>
                    <a:pt x="5666" y="1"/>
                  </a:moveTo>
                  <a:cubicBezTo>
                    <a:pt x="5608" y="1"/>
                    <a:pt x="5543" y="21"/>
                    <a:pt x="5477" y="61"/>
                  </a:cubicBezTo>
                  <a:lnTo>
                    <a:pt x="421" y="2978"/>
                  </a:lnTo>
                  <a:cubicBezTo>
                    <a:pt x="190" y="3111"/>
                    <a:pt x="0" y="3440"/>
                    <a:pt x="0" y="3709"/>
                  </a:cubicBezTo>
                  <a:lnTo>
                    <a:pt x="0" y="9540"/>
                  </a:lnTo>
                  <a:cubicBezTo>
                    <a:pt x="0" y="9672"/>
                    <a:pt x="47" y="9770"/>
                    <a:pt x="126" y="9819"/>
                  </a:cubicBezTo>
                  <a:cubicBezTo>
                    <a:pt x="160" y="9835"/>
                    <a:pt x="197" y="9846"/>
                    <a:pt x="242" y="9846"/>
                  </a:cubicBezTo>
                  <a:cubicBezTo>
                    <a:pt x="299" y="9846"/>
                    <a:pt x="364" y="9828"/>
                    <a:pt x="428" y="9788"/>
                  </a:cubicBezTo>
                  <a:lnTo>
                    <a:pt x="5484" y="6871"/>
                  </a:lnTo>
                  <a:cubicBezTo>
                    <a:pt x="5715" y="6738"/>
                    <a:pt x="5905" y="6408"/>
                    <a:pt x="5905" y="6139"/>
                  </a:cubicBezTo>
                  <a:lnTo>
                    <a:pt x="5905" y="305"/>
                  </a:lnTo>
                  <a:cubicBezTo>
                    <a:pt x="5905" y="176"/>
                    <a:pt x="5858" y="78"/>
                    <a:pt x="5779" y="30"/>
                  </a:cubicBezTo>
                  <a:cubicBezTo>
                    <a:pt x="5746" y="11"/>
                    <a:pt x="5708" y="1"/>
                    <a:pt x="566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957;p30">
              <a:extLst>
                <a:ext uri="{FF2B5EF4-FFF2-40B4-BE49-F238E27FC236}">
                  <a16:creationId xmlns:a16="http://schemas.microsoft.com/office/drawing/2014/main" id="{4D30D4C9-A336-4542-AF2F-8327A82B3A11}"/>
                </a:ext>
              </a:extLst>
            </p:cNvPr>
            <p:cNvSpPr/>
            <p:nvPr/>
          </p:nvSpPr>
          <p:spPr>
            <a:xfrm>
              <a:off x="6930006" y="3035835"/>
              <a:ext cx="86671" cy="133870"/>
            </a:xfrm>
            <a:custGeom>
              <a:avLst/>
              <a:gdLst/>
              <a:ahLst/>
              <a:cxnLst/>
              <a:rect l="l" t="t" r="r" b="b"/>
              <a:pathLst>
                <a:path w="1963" h="3032" extrusionOk="0">
                  <a:moveTo>
                    <a:pt x="1730" y="1"/>
                  </a:moveTo>
                  <a:cubicBezTo>
                    <a:pt x="1674" y="1"/>
                    <a:pt x="1611" y="19"/>
                    <a:pt x="1544" y="57"/>
                  </a:cubicBezTo>
                  <a:lnTo>
                    <a:pt x="418" y="706"/>
                  </a:lnTo>
                  <a:cubicBezTo>
                    <a:pt x="187" y="843"/>
                    <a:pt x="1" y="1165"/>
                    <a:pt x="1" y="1434"/>
                  </a:cubicBezTo>
                  <a:lnTo>
                    <a:pt x="1" y="2732"/>
                  </a:lnTo>
                  <a:cubicBezTo>
                    <a:pt x="1" y="2923"/>
                    <a:pt x="94" y="3031"/>
                    <a:pt x="231" y="3031"/>
                  </a:cubicBezTo>
                  <a:cubicBezTo>
                    <a:pt x="287" y="3031"/>
                    <a:pt x="351" y="3013"/>
                    <a:pt x="418" y="2974"/>
                  </a:cubicBezTo>
                  <a:lnTo>
                    <a:pt x="1544" y="2324"/>
                  </a:lnTo>
                  <a:cubicBezTo>
                    <a:pt x="1775" y="2192"/>
                    <a:pt x="1962" y="1866"/>
                    <a:pt x="1962" y="1601"/>
                  </a:cubicBezTo>
                  <a:lnTo>
                    <a:pt x="1962" y="298"/>
                  </a:lnTo>
                  <a:cubicBezTo>
                    <a:pt x="1962" y="110"/>
                    <a:pt x="1868" y="1"/>
                    <a:pt x="1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958;p30">
              <a:extLst>
                <a:ext uri="{FF2B5EF4-FFF2-40B4-BE49-F238E27FC236}">
                  <a16:creationId xmlns:a16="http://schemas.microsoft.com/office/drawing/2014/main" id="{176F1E3D-6133-498F-A988-B815D167FD88}"/>
                </a:ext>
              </a:extLst>
            </p:cNvPr>
            <p:cNvSpPr/>
            <p:nvPr/>
          </p:nvSpPr>
          <p:spPr>
            <a:xfrm>
              <a:off x="6756619" y="3094602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6"/>
                  </a:lnTo>
                  <a:cubicBezTo>
                    <a:pt x="96" y="1552"/>
                    <a:pt x="0" y="1715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0"/>
                    <a:pt x="117" y="2080"/>
                  </a:cubicBezTo>
                  <a:cubicBezTo>
                    <a:pt x="146" y="2080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4"/>
                    <a:pt x="2952" y="232"/>
                  </a:cubicBezTo>
                  <a:lnTo>
                    <a:pt x="2952" y="151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959;p30">
              <a:extLst>
                <a:ext uri="{FF2B5EF4-FFF2-40B4-BE49-F238E27FC236}">
                  <a16:creationId xmlns:a16="http://schemas.microsoft.com/office/drawing/2014/main" id="{81E00E56-4557-4295-A702-03E32C5FA40C}"/>
                </a:ext>
              </a:extLst>
            </p:cNvPr>
            <p:cNvSpPr/>
            <p:nvPr/>
          </p:nvSpPr>
          <p:spPr>
            <a:xfrm>
              <a:off x="6756619" y="3144583"/>
              <a:ext cx="130338" cy="91881"/>
            </a:xfrm>
            <a:custGeom>
              <a:avLst/>
              <a:gdLst/>
              <a:ahLst/>
              <a:cxnLst/>
              <a:rect l="l" t="t" r="r" b="b"/>
              <a:pathLst>
                <a:path w="2952" h="2081" extrusionOk="0">
                  <a:moveTo>
                    <a:pt x="2833" y="1"/>
                  </a:moveTo>
                  <a:cubicBezTo>
                    <a:pt x="2805" y="1"/>
                    <a:pt x="2774" y="10"/>
                    <a:pt x="2741" y="28"/>
                  </a:cubicBezTo>
                  <a:lnTo>
                    <a:pt x="212" y="1487"/>
                  </a:lnTo>
                  <a:cubicBezTo>
                    <a:pt x="96" y="1551"/>
                    <a:pt x="0" y="1714"/>
                    <a:pt x="0" y="1847"/>
                  </a:cubicBezTo>
                  <a:lnTo>
                    <a:pt x="0" y="1932"/>
                  </a:lnTo>
                  <a:cubicBezTo>
                    <a:pt x="0" y="2026"/>
                    <a:pt x="48" y="2081"/>
                    <a:pt x="117" y="2081"/>
                  </a:cubicBezTo>
                  <a:cubicBezTo>
                    <a:pt x="146" y="2081"/>
                    <a:pt x="178" y="2071"/>
                    <a:pt x="212" y="2051"/>
                  </a:cubicBezTo>
                  <a:lnTo>
                    <a:pt x="2741" y="593"/>
                  </a:lnTo>
                  <a:cubicBezTo>
                    <a:pt x="2856" y="528"/>
                    <a:pt x="2952" y="365"/>
                    <a:pt x="2952" y="232"/>
                  </a:cubicBezTo>
                  <a:lnTo>
                    <a:pt x="2952" y="150"/>
                  </a:lnTo>
                  <a:cubicBezTo>
                    <a:pt x="2952" y="56"/>
                    <a:pt x="2903" y="1"/>
                    <a:pt x="28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960;p30">
              <a:extLst>
                <a:ext uri="{FF2B5EF4-FFF2-40B4-BE49-F238E27FC236}">
                  <a16:creationId xmlns:a16="http://schemas.microsoft.com/office/drawing/2014/main" id="{77163BDC-F12A-4E69-92BD-7DB23C865199}"/>
                </a:ext>
              </a:extLst>
            </p:cNvPr>
            <p:cNvSpPr/>
            <p:nvPr/>
          </p:nvSpPr>
          <p:spPr>
            <a:xfrm>
              <a:off x="6756619" y="3194608"/>
              <a:ext cx="130338" cy="91837"/>
            </a:xfrm>
            <a:custGeom>
              <a:avLst/>
              <a:gdLst/>
              <a:ahLst/>
              <a:cxnLst/>
              <a:rect l="l" t="t" r="r" b="b"/>
              <a:pathLst>
                <a:path w="2952" h="2080" extrusionOk="0">
                  <a:moveTo>
                    <a:pt x="2833" y="0"/>
                  </a:moveTo>
                  <a:cubicBezTo>
                    <a:pt x="2805" y="0"/>
                    <a:pt x="2774" y="9"/>
                    <a:pt x="2741" y="27"/>
                  </a:cubicBezTo>
                  <a:lnTo>
                    <a:pt x="212" y="1486"/>
                  </a:lnTo>
                  <a:cubicBezTo>
                    <a:pt x="96" y="1551"/>
                    <a:pt x="0" y="1714"/>
                    <a:pt x="0" y="1846"/>
                  </a:cubicBezTo>
                  <a:lnTo>
                    <a:pt x="0" y="1931"/>
                  </a:lnTo>
                  <a:cubicBezTo>
                    <a:pt x="0" y="2025"/>
                    <a:pt x="48" y="2079"/>
                    <a:pt x="117" y="2079"/>
                  </a:cubicBezTo>
                  <a:cubicBezTo>
                    <a:pt x="146" y="2079"/>
                    <a:pt x="178" y="2070"/>
                    <a:pt x="212" y="2050"/>
                  </a:cubicBezTo>
                  <a:lnTo>
                    <a:pt x="2741" y="592"/>
                  </a:lnTo>
                  <a:cubicBezTo>
                    <a:pt x="2856" y="527"/>
                    <a:pt x="2952" y="364"/>
                    <a:pt x="2952" y="231"/>
                  </a:cubicBezTo>
                  <a:lnTo>
                    <a:pt x="2952" y="150"/>
                  </a:lnTo>
                  <a:cubicBezTo>
                    <a:pt x="2952" y="55"/>
                    <a:pt x="2903" y="0"/>
                    <a:pt x="283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961;p30">
              <a:extLst>
                <a:ext uri="{FF2B5EF4-FFF2-40B4-BE49-F238E27FC236}">
                  <a16:creationId xmlns:a16="http://schemas.microsoft.com/office/drawing/2014/main" id="{2D661A96-2458-4431-BCA9-B3589E7B47D8}"/>
                </a:ext>
              </a:extLst>
            </p:cNvPr>
            <p:cNvSpPr/>
            <p:nvPr/>
          </p:nvSpPr>
          <p:spPr>
            <a:xfrm>
              <a:off x="6756619" y="320184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4"/>
                  </a:lnTo>
                  <a:cubicBezTo>
                    <a:pt x="96" y="2519"/>
                    <a:pt x="0" y="2682"/>
                    <a:pt x="0" y="2815"/>
                  </a:cubicBezTo>
                  <a:lnTo>
                    <a:pt x="0" y="2900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9"/>
                    <a:pt x="212" y="3019"/>
                  </a:cubicBezTo>
                  <a:lnTo>
                    <a:pt x="4417" y="591"/>
                  </a:lnTo>
                  <a:cubicBezTo>
                    <a:pt x="4532" y="526"/>
                    <a:pt x="4624" y="363"/>
                    <a:pt x="4624" y="231"/>
                  </a:cubicBezTo>
                  <a:lnTo>
                    <a:pt x="4624" y="149"/>
                  </a:lnTo>
                  <a:cubicBezTo>
                    <a:pt x="4624" y="55"/>
                    <a:pt x="4578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962;p30">
              <a:extLst>
                <a:ext uri="{FF2B5EF4-FFF2-40B4-BE49-F238E27FC236}">
                  <a16:creationId xmlns:a16="http://schemas.microsoft.com/office/drawing/2014/main" id="{BB7CA0E8-F20A-4DDC-9BBB-FA02F932409E}"/>
                </a:ext>
              </a:extLst>
            </p:cNvPr>
            <p:cNvSpPr/>
            <p:nvPr/>
          </p:nvSpPr>
          <p:spPr>
            <a:xfrm>
              <a:off x="6756619" y="3251829"/>
              <a:ext cx="204205" cy="134577"/>
            </a:xfrm>
            <a:custGeom>
              <a:avLst/>
              <a:gdLst/>
              <a:ahLst/>
              <a:cxnLst/>
              <a:rect l="l" t="t" r="r" b="b"/>
              <a:pathLst>
                <a:path w="4625" h="3048" extrusionOk="0">
                  <a:moveTo>
                    <a:pt x="4511" y="1"/>
                  </a:moveTo>
                  <a:cubicBezTo>
                    <a:pt x="4483" y="1"/>
                    <a:pt x="4451" y="10"/>
                    <a:pt x="4417" y="30"/>
                  </a:cubicBezTo>
                  <a:lnTo>
                    <a:pt x="212" y="2451"/>
                  </a:lnTo>
                  <a:cubicBezTo>
                    <a:pt x="96" y="2519"/>
                    <a:pt x="0" y="2682"/>
                    <a:pt x="0" y="2814"/>
                  </a:cubicBezTo>
                  <a:lnTo>
                    <a:pt x="0" y="2899"/>
                  </a:lnTo>
                  <a:cubicBezTo>
                    <a:pt x="0" y="2993"/>
                    <a:pt x="48" y="3048"/>
                    <a:pt x="117" y="3048"/>
                  </a:cubicBezTo>
                  <a:cubicBezTo>
                    <a:pt x="146" y="3048"/>
                    <a:pt x="178" y="3038"/>
                    <a:pt x="212" y="3018"/>
                  </a:cubicBezTo>
                  <a:lnTo>
                    <a:pt x="4417" y="591"/>
                  </a:lnTo>
                  <a:cubicBezTo>
                    <a:pt x="4532" y="527"/>
                    <a:pt x="4624" y="363"/>
                    <a:pt x="4624" y="230"/>
                  </a:cubicBezTo>
                  <a:lnTo>
                    <a:pt x="4624" y="149"/>
                  </a:lnTo>
                  <a:cubicBezTo>
                    <a:pt x="4624" y="55"/>
                    <a:pt x="4579" y="1"/>
                    <a:pt x="451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963;p30">
              <a:extLst>
                <a:ext uri="{FF2B5EF4-FFF2-40B4-BE49-F238E27FC236}">
                  <a16:creationId xmlns:a16="http://schemas.microsoft.com/office/drawing/2014/main" id="{174BF3BD-0455-4BC5-BFE8-7CC14A3AD811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964;p30">
              <a:extLst>
                <a:ext uri="{FF2B5EF4-FFF2-40B4-BE49-F238E27FC236}">
                  <a16:creationId xmlns:a16="http://schemas.microsoft.com/office/drawing/2014/main" id="{0A5BE659-0149-4B44-BD18-EDF570D324A3}"/>
                </a:ext>
              </a:extLst>
            </p:cNvPr>
            <p:cNvSpPr/>
            <p:nvPr/>
          </p:nvSpPr>
          <p:spPr>
            <a:xfrm>
              <a:off x="5690248" y="2321536"/>
              <a:ext cx="43402" cy="225222"/>
            </a:xfrm>
            <a:custGeom>
              <a:avLst/>
              <a:gdLst/>
              <a:ahLst/>
              <a:cxnLst/>
              <a:rect l="l" t="t" r="r" b="b"/>
              <a:pathLst>
                <a:path w="983" h="5101" extrusionOk="0">
                  <a:moveTo>
                    <a:pt x="0" y="1"/>
                  </a:moveTo>
                  <a:lnTo>
                    <a:pt x="0" y="4537"/>
                  </a:lnTo>
                  <a:lnTo>
                    <a:pt x="983" y="5100"/>
                  </a:lnTo>
                  <a:lnTo>
                    <a:pt x="983" y="5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965;p30">
              <a:extLst>
                <a:ext uri="{FF2B5EF4-FFF2-40B4-BE49-F238E27FC236}">
                  <a16:creationId xmlns:a16="http://schemas.microsoft.com/office/drawing/2014/main" id="{5360D909-B38C-4599-9BA3-C26008FC1DAA}"/>
                </a:ext>
              </a:extLst>
            </p:cNvPr>
            <p:cNvSpPr/>
            <p:nvPr/>
          </p:nvSpPr>
          <p:spPr>
            <a:xfrm>
              <a:off x="7487387" y="3168425"/>
              <a:ext cx="4194" cy="64198"/>
            </a:xfrm>
            <a:custGeom>
              <a:avLst/>
              <a:gdLst/>
              <a:ahLst/>
              <a:cxnLst/>
              <a:rect l="l" t="t" r="r" b="b"/>
              <a:pathLst>
                <a:path w="95" h="1454" extrusionOk="0">
                  <a:moveTo>
                    <a:pt x="0" y="0"/>
                  </a:moveTo>
                  <a:cubicBezTo>
                    <a:pt x="0" y="513"/>
                    <a:pt x="31" y="998"/>
                    <a:pt x="95" y="1454"/>
                  </a:cubicBezTo>
                  <a:cubicBezTo>
                    <a:pt x="34" y="998"/>
                    <a:pt x="0" y="513"/>
                    <a:pt x="0" y="0"/>
                  </a:cubicBez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966;p30">
              <a:extLst>
                <a:ext uri="{FF2B5EF4-FFF2-40B4-BE49-F238E27FC236}">
                  <a16:creationId xmlns:a16="http://schemas.microsoft.com/office/drawing/2014/main" id="{94D628CC-0124-400C-A34E-88F3B390E82F}"/>
                </a:ext>
              </a:extLst>
            </p:cNvPr>
            <p:cNvSpPr/>
            <p:nvPr/>
          </p:nvSpPr>
          <p:spPr>
            <a:xfrm>
              <a:off x="7491537" y="3232579"/>
              <a:ext cx="221" cy="618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4"/>
                    <a:pt x="4" y="7"/>
                    <a:pt x="4" y="14"/>
                  </a:cubicBezTo>
                  <a:lnTo>
                    <a:pt x="4" y="14"/>
                  </a:lnTo>
                  <a:cubicBezTo>
                    <a:pt x="4" y="7"/>
                    <a:pt x="4" y="4"/>
                    <a:pt x="1" y="1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0A22A4FA-14B4-4D52-A272-EEBB0FD6D0C9}"/>
              </a:ext>
            </a:extLst>
          </p:cNvPr>
          <p:cNvSpPr/>
          <p:nvPr/>
        </p:nvSpPr>
        <p:spPr>
          <a:xfrm>
            <a:off x="5403850" y="4019550"/>
            <a:ext cx="3397250" cy="83185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638648" y="1206329"/>
            <a:ext cx="23763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Perfil Isur</a:t>
            </a:r>
            <a:endParaRPr dirty="0"/>
          </a:p>
        </p:txBody>
      </p:sp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 flipH="1">
            <a:off x="1412699" y="3140891"/>
            <a:ext cx="3068700" cy="796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000" dirty="0">
                <a:solidFill>
                  <a:schemeClr val="bg2"/>
                </a:solidFill>
              </a:rPr>
              <a:t>Experiencia,  especialización, servicio, infraestructura, </a:t>
            </a:r>
            <a:r>
              <a:rPr lang="es-ES" sz="2000" dirty="0" err="1">
                <a:solidFill>
                  <a:schemeClr val="bg2"/>
                </a:solidFill>
              </a:rPr>
              <a:t>etc</a:t>
            </a:r>
            <a:endParaRPr sz="2000" dirty="0">
              <a:solidFill>
                <a:schemeClr val="bg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9" name="Google Shape;349;p26"/>
          <p:cNvSpPr/>
          <p:nvPr/>
        </p:nvSpPr>
        <p:spPr>
          <a:xfrm>
            <a:off x="5588729" y="1666522"/>
            <a:ext cx="98075" cy="153754"/>
          </a:xfrm>
          <a:custGeom>
            <a:avLst/>
            <a:gdLst/>
            <a:ahLst/>
            <a:cxnLst/>
            <a:rect l="l" t="t" r="r" b="b"/>
            <a:pathLst>
              <a:path w="2230" h="3496" extrusionOk="0">
                <a:moveTo>
                  <a:pt x="1557" y="0"/>
                </a:moveTo>
                <a:cubicBezTo>
                  <a:pt x="1448" y="0"/>
                  <a:pt x="1331" y="32"/>
                  <a:pt x="1205" y="93"/>
                </a:cubicBezTo>
                <a:cubicBezTo>
                  <a:pt x="594" y="403"/>
                  <a:pt x="55" y="1393"/>
                  <a:pt x="5" y="2308"/>
                </a:cubicBezTo>
                <a:cubicBezTo>
                  <a:pt x="0" y="2355"/>
                  <a:pt x="0" y="2400"/>
                  <a:pt x="0" y="2448"/>
                </a:cubicBezTo>
                <a:cubicBezTo>
                  <a:pt x="0" y="3097"/>
                  <a:pt x="271" y="3496"/>
                  <a:pt x="670" y="3496"/>
                </a:cubicBezTo>
                <a:cubicBezTo>
                  <a:pt x="779" y="3496"/>
                  <a:pt x="898" y="3465"/>
                  <a:pt x="1021" y="3404"/>
                </a:cubicBezTo>
                <a:cubicBezTo>
                  <a:pt x="1635" y="3093"/>
                  <a:pt x="2171" y="2103"/>
                  <a:pt x="2223" y="1188"/>
                </a:cubicBezTo>
                <a:cubicBezTo>
                  <a:pt x="2226" y="1141"/>
                  <a:pt x="2229" y="1096"/>
                  <a:pt x="2229" y="1049"/>
                </a:cubicBezTo>
                <a:cubicBezTo>
                  <a:pt x="2229" y="926"/>
                  <a:pt x="2219" y="806"/>
                  <a:pt x="2199" y="701"/>
                </a:cubicBezTo>
                <a:cubicBezTo>
                  <a:pt x="2120" y="271"/>
                  <a:pt x="1888" y="11"/>
                  <a:pt x="157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flipH="1">
            <a:off x="8352957" y="3911725"/>
            <a:ext cx="838921" cy="1048047"/>
          </a:xfrm>
          <a:custGeom>
            <a:avLst/>
            <a:gdLst/>
            <a:ahLst/>
            <a:cxnLst/>
            <a:rect l="l" t="t" r="r" b="b"/>
            <a:pathLst>
              <a:path w="4264" h="5327" extrusionOk="0">
                <a:moveTo>
                  <a:pt x="3206" y="1"/>
                </a:moveTo>
                <a:cubicBezTo>
                  <a:pt x="2530" y="1"/>
                  <a:pt x="1713" y="517"/>
                  <a:pt x="1157" y="1190"/>
                </a:cubicBezTo>
                <a:cubicBezTo>
                  <a:pt x="490" y="1995"/>
                  <a:pt x="11" y="3291"/>
                  <a:pt x="0" y="3919"/>
                </a:cubicBezTo>
                <a:lnTo>
                  <a:pt x="89" y="5327"/>
                </a:lnTo>
                <a:lnTo>
                  <a:pt x="871" y="4086"/>
                </a:lnTo>
                <a:cubicBezTo>
                  <a:pt x="1251" y="3073"/>
                  <a:pt x="2503" y="2353"/>
                  <a:pt x="3339" y="1777"/>
                </a:cubicBezTo>
                <a:cubicBezTo>
                  <a:pt x="4172" y="1200"/>
                  <a:pt x="4264" y="309"/>
                  <a:pt x="3587" y="64"/>
                </a:cubicBezTo>
                <a:cubicBezTo>
                  <a:pt x="3468" y="21"/>
                  <a:pt x="3340" y="1"/>
                  <a:pt x="320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 flipH="1">
            <a:off x="8544193" y="3996127"/>
            <a:ext cx="670507" cy="856027"/>
          </a:xfrm>
          <a:custGeom>
            <a:avLst/>
            <a:gdLst/>
            <a:ahLst/>
            <a:cxnLst/>
            <a:rect l="l" t="t" r="r" b="b"/>
            <a:pathLst>
              <a:path w="3408" h="4351" extrusionOk="0">
                <a:moveTo>
                  <a:pt x="3357" y="0"/>
                </a:moveTo>
                <a:cubicBezTo>
                  <a:pt x="3352" y="0"/>
                  <a:pt x="3347" y="1"/>
                  <a:pt x="3343" y="2"/>
                </a:cubicBezTo>
                <a:cubicBezTo>
                  <a:pt x="2275" y="377"/>
                  <a:pt x="474" y="2123"/>
                  <a:pt x="8" y="4296"/>
                </a:cubicBezTo>
                <a:cubicBezTo>
                  <a:pt x="1" y="4320"/>
                  <a:pt x="18" y="4344"/>
                  <a:pt x="41" y="4351"/>
                </a:cubicBezTo>
                <a:lnTo>
                  <a:pt x="55" y="4351"/>
                </a:lnTo>
                <a:cubicBezTo>
                  <a:pt x="76" y="4351"/>
                  <a:pt x="93" y="4337"/>
                  <a:pt x="96" y="4317"/>
                </a:cubicBezTo>
                <a:cubicBezTo>
                  <a:pt x="555" y="2175"/>
                  <a:pt x="2323" y="458"/>
                  <a:pt x="3374" y="91"/>
                </a:cubicBezTo>
                <a:cubicBezTo>
                  <a:pt x="3397" y="80"/>
                  <a:pt x="3407" y="57"/>
                  <a:pt x="3401" y="30"/>
                </a:cubicBezTo>
                <a:cubicBezTo>
                  <a:pt x="3393" y="11"/>
                  <a:pt x="3375" y="0"/>
                  <a:pt x="33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26"/>
          <p:cNvGrpSpPr/>
          <p:nvPr/>
        </p:nvGrpSpPr>
        <p:grpSpPr>
          <a:xfrm>
            <a:off x="8492184" y="4443914"/>
            <a:ext cx="731104" cy="680532"/>
            <a:chOff x="8492184" y="4443914"/>
            <a:chExt cx="731104" cy="680532"/>
          </a:xfrm>
        </p:grpSpPr>
        <p:sp>
          <p:nvSpPr>
            <p:cNvPr id="387" name="Google Shape;387;p26"/>
            <p:cNvSpPr/>
            <p:nvPr/>
          </p:nvSpPr>
          <p:spPr>
            <a:xfrm flipH="1">
              <a:off x="8492184" y="4443914"/>
              <a:ext cx="718316" cy="680532"/>
            </a:xfrm>
            <a:custGeom>
              <a:avLst/>
              <a:gdLst/>
              <a:ahLst/>
              <a:cxnLst/>
              <a:rect l="l" t="t" r="r" b="b"/>
              <a:pathLst>
                <a:path w="3651" h="3459" extrusionOk="0">
                  <a:moveTo>
                    <a:pt x="2642" y="1"/>
                  </a:moveTo>
                  <a:cubicBezTo>
                    <a:pt x="2584" y="1"/>
                    <a:pt x="2524" y="4"/>
                    <a:pt x="2462" y="11"/>
                  </a:cubicBezTo>
                  <a:cubicBezTo>
                    <a:pt x="1666" y="96"/>
                    <a:pt x="251" y="1153"/>
                    <a:pt x="0" y="2782"/>
                  </a:cubicBezTo>
                  <a:lnTo>
                    <a:pt x="136" y="3458"/>
                  </a:lnTo>
                  <a:cubicBezTo>
                    <a:pt x="245" y="3105"/>
                    <a:pt x="687" y="2527"/>
                    <a:pt x="1394" y="2058"/>
                  </a:cubicBezTo>
                  <a:cubicBezTo>
                    <a:pt x="2176" y="1537"/>
                    <a:pt x="3159" y="1310"/>
                    <a:pt x="3393" y="898"/>
                  </a:cubicBezTo>
                  <a:cubicBezTo>
                    <a:pt x="3650" y="444"/>
                    <a:pt x="3321" y="1"/>
                    <a:pt x="2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6"/>
            <p:cNvSpPr/>
            <p:nvPr/>
          </p:nvSpPr>
          <p:spPr>
            <a:xfrm flipH="1">
              <a:off x="8653121" y="4529497"/>
              <a:ext cx="570167" cy="521368"/>
            </a:xfrm>
            <a:custGeom>
              <a:avLst/>
              <a:gdLst/>
              <a:ahLst/>
              <a:cxnLst/>
              <a:rect l="l" t="t" r="r" b="b"/>
              <a:pathLst>
                <a:path w="2898" h="2650" extrusionOk="0">
                  <a:moveTo>
                    <a:pt x="2843" y="1"/>
                  </a:moveTo>
                  <a:cubicBezTo>
                    <a:pt x="2122" y="82"/>
                    <a:pt x="715" y="718"/>
                    <a:pt x="7" y="2585"/>
                  </a:cubicBezTo>
                  <a:cubicBezTo>
                    <a:pt x="1" y="2609"/>
                    <a:pt x="11" y="2635"/>
                    <a:pt x="34" y="2646"/>
                  </a:cubicBezTo>
                  <a:cubicBezTo>
                    <a:pt x="42" y="2646"/>
                    <a:pt x="48" y="2649"/>
                    <a:pt x="55" y="2649"/>
                  </a:cubicBezTo>
                  <a:cubicBezTo>
                    <a:pt x="72" y="2646"/>
                    <a:pt x="89" y="2635"/>
                    <a:pt x="95" y="2619"/>
                  </a:cubicBezTo>
                  <a:cubicBezTo>
                    <a:pt x="786" y="790"/>
                    <a:pt x="2201" y="167"/>
                    <a:pt x="2853" y="93"/>
                  </a:cubicBezTo>
                  <a:cubicBezTo>
                    <a:pt x="2877" y="93"/>
                    <a:pt x="2897" y="69"/>
                    <a:pt x="2894" y="42"/>
                  </a:cubicBezTo>
                  <a:cubicBezTo>
                    <a:pt x="2890" y="18"/>
                    <a:pt x="2870" y="1"/>
                    <a:pt x="28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347;p26">
            <a:extLst>
              <a:ext uri="{FF2B5EF4-FFF2-40B4-BE49-F238E27FC236}">
                <a16:creationId xmlns:a16="http://schemas.microsoft.com/office/drawing/2014/main" id="{82325F4C-7122-4D37-A324-34E70DC76224}"/>
              </a:ext>
            </a:extLst>
          </p:cNvPr>
          <p:cNvSpPr txBox="1">
            <a:spLocks/>
          </p:cNvSpPr>
          <p:nvPr/>
        </p:nvSpPr>
        <p:spPr>
          <a:xfrm flipH="1">
            <a:off x="1400970" y="1937688"/>
            <a:ext cx="3614696" cy="79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dk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s-ES" sz="2400" dirty="0">
                <a:solidFill>
                  <a:schemeClr val="accent4"/>
                </a:solidFill>
                <a:latin typeface="Francois One" panose="02000503040000020004" pitchFamily="2" charset="0"/>
              </a:rPr>
              <a:t>¿Que es lo que caracteriza al Instituto del Sur?</a:t>
            </a:r>
          </a:p>
          <a:p>
            <a:pPr marL="0" indent="0"/>
            <a:endParaRPr lang="es-ES" dirty="0"/>
          </a:p>
        </p:txBody>
      </p:sp>
      <p:pic>
        <p:nvPicPr>
          <p:cNvPr id="3074" name="Picture 2" descr="RESEÑA ISUR | Instituto del Sur">
            <a:extLst>
              <a:ext uri="{FF2B5EF4-FFF2-40B4-BE49-F238E27FC236}">
                <a16:creationId xmlns:a16="http://schemas.microsoft.com/office/drawing/2014/main" id="{BD8CB63C-99C5-456A-AC3E-98873E15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15" y="924415"/>
            <a:ext cx="3895527" cy="29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7"/>
          <p:cNvSpPr txBox="1">
            <a:spLocks noGrp="1"/>
          </p:cNvSpPr>
          <p:nvPr>
            <p:ph type="ctrTitle"/>
          </p:nvPr>
        </p:nvSpPr>
        <p:spPr>
          <a:xfrm>
            <a:off x="184614" y="380869"/>
            <a:ext cx="3039413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3100" dirty="0"/>
              <a:t>C</a:t>
            </a:r>
            <a:r>
              <a:rPr lang="en" sz="3100" dirty="0"/>
              <a:t>ontexto Marcario</a:t>
            </a:r>
            <a:endParaRPr sz="3100" dirty="0"/>
          </a:p>
        </p:txBody>
      </p:sp>
      <p:grpSp>
        <p:nvGrpSpPr>
          <p:cNvPr id="504" name="Google Shape;504;p27"/>
          <p:cNvGrpSpPr/>
          <p:nvPr/>
        </p:nvGrpSpPr>
        <p:grpSpPr>
          <a:xfrm flipH="1">
            <a:off x="-52554" y="3565861"/>
            <a:ext cx="1082306" cy="1559420"/>
            <a:chOff x="5746200" y="-125075"/>
            <a:chExt cx="337125" cy="485725"/>
          </a:xfrm>
        </p:grpSpPr>
        <p:sp>
          <p:nvSpPr>
            <p:cNvPr id="505" name="Google Shape;505;p27"/>
            <p:cNvSpPr/>
            <p:nvPr/>
          </p:nvSpPr>
          <p:spPr>
            <a:xfrm>
              <a:off x="5834100" y="-125075"/>
              <a:ext cx="249225" cy="261950"/>
            </a:xfrm>
            <a:custGeom>
              <a:avLst/>
              <a:gdLst/>
              <a:ahLst/>
              <a:cxnLst/>
              <a:rect l="l" t="t" r="r" b="b"/>
              <a:pathLst>
                <a:path w="9969" h="10478" extrusionOk="0">
                  <a:moveTo>
                    <a:pt x="3223" y="1"/>
                  </a:moveTo>
                  <a:cubicBezTo>
                    <a:pt x="2651" y="1"/>
                    <a:pt x="2118" y="114"/>
                    <a:pt x="1653" y="309"/>
                  </a:cubicBezTo>
                  <a:cubicBezTo>
                    <a:pt x="1" y="1002"/>
                    <a:pt x="340" y="2699"/>
                    <a:pt x="2374" y="3715"/>
                  </a:cubicBezTo>
                  <a:cubicBezTo>
                    <a:pt x="4407" y="4732"/>
                    <a:pt x="6936" y="6510"/>
                    <a:pt x="7541" y="9750"/>
                  </a:cubicBezTo>
                  <a:lnTo>
                    <a:pt x="9673" y="10477"/>
                  </a:lnTo>
                  <a:cubicBezTo>
                    <a:pt x="9744" y="10447"/>
                    <a:pt x="9969" y="5626"/>
                    <a:pt x="7895" y="2783"/>
                  </a:cubicBezTo>
                  <a:cubicBezTo>
                    <a:pt x="6405" y="743"/>
                    <a:pt x="4686" y="1"/>
                    <a:pt x="32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896575" y="-107050"/>
              <a:ext cx="164425" cy="208550"/>
            </a:xfrm>
            <a:custGeom>
              <a:avLst/>
              <a:gdLst/>
              <a:ahLst/>
              <a:cxnLst/>
              <a:rect l="l" t="t" r="r" b="b"/>
              <a:pathLst>
                <a:path w="6577" h="8342" extrusionOk="0">
                  <a:moveTo>
                    <a:pt x="174" y="1"/>
                  </a:moveTo>
                  <a:cubicBezTo>
                    <a:pt x="102" y="1"/>
                    <a:pt x="38" y="49"/>
                    <a:pt x="21" y="118"/>
                  </a:cubicBezTo>
                  <a:cubicBezTo>
                    <a:pt x="0" y="200"/>
                    <a:pt x="52" y="284"/>
                    <a:pt x="133" y="305"/>
                  </a:cubicBezTo>
                  <a:cubicBezTo>
                    <a:pt x="2584" y="917"/>
                    <a:pt x="5478" y="3317"/>
                    <a:pt x="6256" y="8213"/>
                  </a:cubicBezTo>
                  <a:cubicBezTo>
                    <a:pt x="6270" y="8287"/>
                    <a:pt x="6335" y="8342"/>
                    <a:pt x="6409" y="8342"/>
                  </a:cubicBezTo>
                  <a:lnTo>
                    <a:pt x="6433" y="8342"/>
                  </a:lnTo>
                  <a:cubicBezTo>
                    <a:pt x="6518" y="8328"/>
                    <a:pt x="6576" y="8247"/>
                    <a:pt x="6562" y="8162"/>
                  </a:cubicBezTo>
                  <a:cubicBezTo>
                    <a:pt x="5760" y="3120"/>
                    <a:pt x="2754" y="642"/>
                    <a:pt x="212" y="5"/>
                  </a:cubicBezTo>
                  <a:cubicBezTo>
                    <a:pt x="199" y="2"/>
                    <a:pt x="186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5746200" y="18375"/>
              <a:ext cx="331275" cy="342275"/>
            </a:xfrm>
            <a:custGeom>
              <a:avLst/>
              <a:gdLst/>
              <a:ahLst/>
              <a:cxnLst/>
              <a:rect l="l" t="t" r="r" b="b"/>
              <a:pathLst>
                <a:path w="13251" h="13691" extrusionOk="0">
                  <a:moveTo>
                    <a:pt x="3906" y="0"/>
                  </a:moveTo>
                  <a:cubicBezTo>
                    <a:pt x="3211" y="0"/>
                    <a:pt x="2518" y="119"/>
                    <a:pt x="1861" y="381"/>
                  </a:cubicBezTo>
                  <a:cubicBezTo>
                    <a:pt x="1" y="1125"/>
                    <a:pt x="1021" y="2893"/>
                    <a:pt x="2867" y="3474"/>
                  </a:cubicBezTo>
                  <a:cubicBezTo>
                    <a:pt x="4931" y="4121"/>
                    <a:pt x="5339" y="4756"/>
                    <a:pt x="5607" y="5820"/>
                  </a:cubicBezTo>
                  <a:cubicBezTo>
                    <a:pt x="5832" y="6701"/>
                    <a:pt x="5342" y="8496"/>
                    <a:pt x="5828" y="9822"/>
                  </a:cubicBezTo>
                  <a:cubicBezTo>
                    <a:pt x="6312" y="11148"/>
                    <a:pt x="8140" y="11301"/>
                    <a:pt x="9708" y="11444"/>
                  </a:cubicBezTo>
                  <a:cubicBezTo>
                    <a:pt x="11217" y="11580"/>
                    <a:pt x="12499" y="12420"/>
                    <a:pt x="12811" y="13691"/>
                  </a:cubicBezTo>
                  <a:cubicBezTo>
                    <a:pt x="12832" y="13229"/>
                    <a:pt x="12849" y="12770"/>
                    <a:pt x="12866" y="12307"/>
                  </a:cubicBezTo>
                  <a:cubicBezTo>
                    <a:pt x="12927" y="10645"/>
                    <a:pt x="12992" y="8982"/>
                    <a:pt x="13053" y="7320"/>
                  </a:cubicBezTo>
                  <a:cubicBezTo>
                    <a:pt x="13081" y="6555"/>
                    <a:pt x="13111" y="5790"/>
                    <a:pt x="13138" y="5025"/>
                  </a:cubicBezTo>
                  <a:cubicBezTo>
                    <a:pt x="13169" y="4267"/>
                    <a:pt x="13250" y="3485"/>
                    <a:pt x="12880" y="2791"/>
                  </a:cubicBezTo>
                  <a:cubicBezTo>
                    <a:pt x="12353" y="1802"/>
                    <a:pt x="11350" y="1037"/>
                    <a:pt x="10231" y="965"/>
                  </a:cubicBezTo>
                  <a:cubicBezTo>
                    <a:pt x="10189" y="962"/>
                    <a:pt x="10147" y="961"/>
                    <a:pt x="10105" y="961"/>
                  </a:cubicBezTo>
                  <a:cubicBezTo>
                    <a:pt x="9932" y="961"/>
                    <a:pt x="9758" y="984"/>
                    <a:pt x="9585" y="1006"/>
                  </a:cubicBezTo>
                  <a:cubicBezTo>
                    <a:pt x="9410" y="1031"/>
                    <a:pt x="9237" y="1056"/>
                    <a:pt x="9062" y="1056"/>
                  </a:cubicBezTo>
                  <a:cubicBezTo>
                    <a:pt x="9020" y="1056"/>
                    <a:pt x="8978" y="1054"/>
                    <a:pt x="8936" y="1051"/>
                  </a:cubicBezTo>
                  <a:cubicBezTo>
                    <a:pt x="8576" y="1026"/>
                    <a:pt x="8191" y="976"/>
                    <a:pt x="7831" y="898"/>
                  </a:cubicBezTo>
                  <a:cubicBezTo>
                    <a:pt x="7046" y="728"/>
                    <a:pt x="6301" y="405"/>
                    <a:pt x="5522" y="207"/>
                  </a:cubicBezTo>
                  <a:cubicBezTo>
                    <a:pt x="4993" y="73"/>
                    <a:pt x="4449" y="0"/>
                    <a:pt x="39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822900" y="42200"/>
              <a:ext cx="248025" cy="210700"/>
            </a:xfrm>
            <a:custGeom>
              <a:avLst/>
              <a:gdLst/>
              <a:ahLst/>
              <a:cxnLst/>
              <a:rect l="l" t="t" r="r" b="b"/>
              <a:pathLst>
                <a:path w="9921" h="8428" extrusionOk="0">
                  <a:moveTo>
                    <a:pt x="160" y="0"/>
                  </a:moveTo>
                  <a:cubicBezTo>
                    <a:pt x="84" y="0"/>
                    <a:pt x="20" y="58"/>
                    <a:pt x="10" y="135"/>
                  </a:cubicBezTo>
                  <a:cubicBezTo>
                    <a:pt x="0" y="220"/>
                    <a:pt x="61" y="298"/>
                    <a:pt x="146" y="308"/>
                  </a:cubicBezTo>
                  <a:cubicBezTo>
                    <a:pt x="2139" y="543"/>
                    <a:pt x="8132" y="4239"/>
                    <a:pt x="9601" y="8325"/>
                  </a:cubicBezTo>
                  <a:cubicBezTo>
                    <a:pt x="9621" y="8386"/>
                    <a:pt x="9682" y="8427"/>
                    <a:pt x="9743" y="8427"/>
                  </a:cubicBezTo>
                  <a:cubicBezTo>
                    <a:pt x="9764" y="8427"/>
                    <a:pt x="9781" y="8424"/>
                    <a:pt x="9798" y="8417"/>
                  </a:cubicBezTo>
                  <a:cubicBezTo>
                    <a:pt x="9880" y="8390"/>
                    <a:pt x="9920" y="8302"/>
                    <a:pt x="9890" y="8220"/>
                  </a:cubicBezTo>
                  <a:cubicBezTo>
                    <a:pt x="8387" y="4031"/>
                    <a:pt x="2230" y="244"/>
                    <a:pt x="184" y="2"/>
                  </a:cubicBezTo>
                  <a:cubicBezTo>
                    <a:pt x="176" y="1"/>
                    <a:pt x="168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009450" y="71800"/>
              <a:ext cx="26375" cy="97400"/>
            </a:xfrm>
            <a:custGeom>
              <a:avLst/>
              <a:gdLst/>
              <a:ahLst/>
              <a:cxnLst/>
              <a:rect l="l" t="t" r="r" b="b"/>
              <a:pathLst>
                <a:path w="1055" h="3896" extrusionOk="0">
                  <a:moveTo>
                    <a:pt x="533" y="0"/>
                  </a:moveTo>
                  <a:cubicBezTo>
                    <a:pt x="521" y="0"/>
                    <a:pt x="509" y="2"/>
                    <a:pt x="497" y="5"/>
                  </a:cubicBezTo>
                  <a:cubicBezTo>
                    <a:pt x="412" y="29"/>
                    <a:pt x="364" y="113"/>
                    <a:pt x="384" y="195"/>
                  </a:cubicBezTo>
                  <a:cubicBezTo>
                    <a:pt x="388" y="209"/>
                    <a:pt x="731" y="1623"/>
                    <a:pt x="28" y="3691"/>
                  </a:cubicBezTo>
                  <a:cubicBezTo>
                    <a:pt x="1" y="3772"/>
                    <a:pt x="45" y="3857"/>
                    <a:pt x="126" y="3887"/>
                  </a:cubicBezTo>
                  <a:cubicBezTo>
                    <a:pt x="136" y="3891"/>
                    <a:pt x="150" y="3891"/>
                    <a:pt x="160" y="3895"/>
                  </a:cubicBezTo>
                  <a:cubicBezTo>
                    <a:pt x="165" y="3895"/>
                    <a:pt x="170" y="3895"/>
                    <a:pt x="175" y="3895"/>
                  </a:cubicBezTo>
                  <a:cubicBezTo>
                    <a:pt x="241" y="3895"/>
                    <a:pt x="301" y="3855"/>
                    <a:pt x="323" y="3789"/>
                  </a:cubicBezTo>
                  <a:cubicBezTo>
                    <a:pt x="1054" y="1627"/>
                    <a:pt x="701" y="179"/>
                    <a:pt x="684" y="117"/>
                  </a:cubicBezTo>
                  <a:cubicBezTo>
                    <a:pt x="666" y="48"/>
                    <a:pt x="602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5954025" y="213800"/>
              <a:ext cx="107200" cy="16900"/>
            </a:xfrm>
            <a:custGeom>
              <a:avLst/>
              <a:gdLst/>
              <a:ahLst/>
              <a:cxnLst/>
              <a:rect l="l" t="t" r="r" b="b"/>
              <a:pathLst>
                <a:path w="4288" h="676" extrusionOk="0">
                  <a:moveTo>
                    <a:pt x="2103" y="1"/>
                  </a:moveTo>
                  <a:cubicBezTo>
                    <a:pt x="1103" y="1"/>
                    <a:pt x="205" y="161"/>
                    <a:pt x="140" y="173"/>
                  </a:cubicBezTo>
                  <a:cubicBezTo>
                    <a:pt x="59" y="186"/>
                    <a:pt x="1" y="267"/>
                    <a:pt x="18" y="353"/>
                  </a:cubicBezTo>
                  <a:cubicBezTo>
                    <a:pt x="30" y="425"/>
                    <a:pt x="95" y="478"/>
                    <a:pt x="169" y="478"/>
                  </a:cubicBezTo>
                  <a:cubicBezTo>
                    <a:pt x="179" y="478"/>
                    <a:pt x="188" y="477"/>
                    <a:pt x="198" y="476"/>
                  </a:cubicBezTo>
                  <a:cubicBezTo>
                    <a:pt x="212" y="473"/>
                    <a:pt x="1122" y="311"/>
                    <a:pt x="2114" y="311"/>
                  </a:cubicBezTo>
                  <a:cubicBezTo>
                    <a:pt x="2807" y="311"/>
                    <a:pt x="3541" y="390"/>
                    <a:pt x="4037" y="659"/>
                  </a:cubicBezTo>
                  <a:cubicBezTo>
                    <a:pt x="4060" y="672"/>
                    <a:pt x="4087" y="675"/>
                    <a:pt x="4111" y="675"/>
                  </a:cubicBezTo>
                  <a:cubicBezTo>
                    <a:pt x="4165" y="675"/>
                    <a:pt x="4220" y="648"/>
                    <a:pt x="4247" y="598"/>
                  </a:cubicBezTo>
                  <a:cubicBezTo>
                    <a:pt x="4288" y="523"/>
                    <a:pt x="4261" y="427"/>
                    <a:pt x="4186" y="387"/>
                  </a:cubicBezTo>
                  <a:cubicBezTo>
                    <a:pt x="3633" y="88"/>
                    <a:pt x="2841" y="1"/>
                    <a:pt x="2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501;p27">
            <a:extLst>
              <a:ext uri="{FF2B5EF4-FFF2-40B4-BE49-F238E27FC236}">
                <a16:creationId xmlns:a16="http://schemas.microsoft.com/office/drawing/2014/main" id="{14AA9635-AC94-491B-855B-FE38C4ACAB28}"/>
              </a:ext>
            </a:extLst>
          </p:cNvPr>
          <p:cNvSpPr txBox="1">
            <a:spLocks/>
          </p:cNvSpPr>
          <p:nvPr/>
        </p:nvSpPr>
        <p:spPr>
          <a:xfrm>
            <a:off x="4313623" y="380869"/>
            <a:ext cx="4058512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s-PE" dirty="0">
                <a:solidFill>
                  <a:schemeClr val="bg2">
                    <a:lumMod val="60000"/>
                    <a:lumOff val="40000"/>
                  </a:schemeClr>
                </a:solidFill>
                <a:latin typeface="Staatliches" pitchFamily="2" charset="0"/>
              </a:rPr>
              <a:t>¿con que marcas compite?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2269259-E42F-41E6-8AAA-54D8CAC62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328149"/>
              </p:ext>
            </p:extLst>
          </p:nvPr>
        </p:nvGraphicFramePr>
        <p:xfrm>
          <a:off x="331913" y="1062488"/>
          <a:ext cx="7950621" cy="366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0207">
                  <a:extLst>
                    <a:ext uri="{9D8B030D-6E8A-4147-A177-3AD203B41FA5}">
                      <a16:colId xmlns:a16="http://schemas.microsoft.com/office/drawing/2014/main" val="1941486665"/>
                    </a:ext>
                  </a:extLst>
                </a:gridCol>
                <a:gridCol w="2650207">
                  <a:extLst>
                    <a:ext uri="{9D8B030D-6E8A-4147-A177-3AD203B41FA5}">
                      <a16:colId xmlns:a16="http://schemas.microsoft.com/office/drawing/2014/main" val="1703175925"/>
                    </a:ext>
                  </a:extLst>
                </a:gridCol>
                <a:gridCol w="2650207">
                  <a:extLst>
                    <a:ext uri="{9D8B030D-6E8A-4147-A177-3AD203B41FA5}">
                      <a16:colId xmlns:a16="http://schemas.microsoft.com/office/drawing/2014/main" val="2401980387"/>
                    </a:ext>
                  </a:extLst>
                </a:gridCol>
              </a:tblGrid>
              <a:tr h="38661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ALTA</a:t>
                      </a:r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MEDIA</a:t>
                      </a:r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BAJA</a:t>
                      </a:r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7628304"/>
                  </a:ext>
                </a:extLst>
              </a:tr>
              <a:tr h="3279891"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P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7364620"/>
                  </a:ext>
                </a:extLst>
              </a:tr>
            </a:tbl>
          </a:graphicData>
        </a:graphic>
      </p:graphicFrame>
      <p:pic>
        <p:nvPicPr>
          <p:cNvPr id="20" name="Imagen 19">
            <a:extLst>
              <a:ext uri="{FF2B5EF4-FFF2-40B4-BE49-F238E27FC236}">
                <a16:creationId xmlns:a16="http://schemas.microsoft.com/office/drawing/2014/main" id="{1A38D057-F3B8-45F6-AEC3-DDB1DB2FDD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9" t="11135" r="56054" b="66770"/>
          <a:stretch/>
        </p:blipFill>
        <p:spPr bwMode="auto">
          <a:xfrm>
            <a:off x="261183" y="1464358"/>
            <a:ext cx="2640772" cy="20632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68BA4B35-0613-40A3-911E-38D348B780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8" t="33730" r="55187" b="39156"/>
          <a:stretch/>
        </p:blipFill>
        <p:spPr bwMode="auto">
          <a:xfrm>
            <a:off x="3125547" y="1520133"/>
            <a:ext cx="2551929" cy="22713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0CF649-6B9B-4FDE-AB65-D21D35874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181" y="1397594"/>
            <a:ext cx="2551929" cy="37276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"/>
          <p:cNvSpPr/>
          <p:nvPr/>
        </p:nvSpPr>
        <p:spPr>
          <a:xfrm rot="-368550" flipH="1">
            <a:off x="5205585" y="3359654"/>
            <a:ext cx="3053229" cy="931142"/>
          </a:xfrm>
          <a:prstGeom prst="ellipse">
            <a:avLst/>
          </a:prstGeom>
          <a:solidFill>
            <a:srgbClr val="80808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9"/>
          <p:cNvSpPr txBox="1">
            <a:spLocks noGrp="1"/>
          </p:cNvSpPr>
          <p:nvPr>
            <p:ph type="subTitle" idx="1"/>
          </p:nvPr>
        </p:nvSpPr>
        <p:spPr>
          <a:xfrm flipH="1">
            <a:off x="76435" y="2143562"/>
            <a:ext cx="3477874" cy="9301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dirty="0"/>
              <a:t>Parámetros: </a:t>
            </a:r>
            <a:endParaRPr sz="4800" dirty="0"/>
          </a:p>
        </p:txBody>
      </p:sp>
      <p:sp>
        <p:nvSpPr>
          <p:cNvPr id="732" name="Google Shape;732;p29"/>
          <p:cNvSpPr/>
          <p:nvPr/>
        </p:nvSpPr>
        <p:spPr>
          <a:xfrm flipH="1">
            <a:off x="8096073" y="3351039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9"/>
          <p:cNvSpPr/>
          <p:nvPr/>
        </p:nvSpPr>
        <p:spPr>
          <a:xfrm flipH="1">
            <a:off x="8182750" y="2442109"/>
            <a:ext cx="16325" cy="2639"/>
          </a:xfrm>
          <a:custGeom>
            <a:avLst/>
            <a:gdLst/>
            <a:ahLst/>
            <a:cxnLst/>
            <a:rect l="l" t="t" r="r" b="b"/>
            <a:pathLst>
              <a:path w="365" h="59" extrusionOk="0">
                <a:moveTo>
                  <a:pt x="1" y="1"/>
                </a:moveTo>
                <a:cubicBezTo>
                  <a:pt x="126" y="1"/>
                  <a:pt x="256" y="21"/>
                  <a:pt x="365" y="59"/>
                </a:cubicBezTo>
                <a:cubicBezTo>
                  <a:pt x="256" y="21"/>
                  <a:pt x="130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9"/>
          <p:cNvSpPr/>
          <p:nvPr/>
        </p:nvSpPr>
        <p:spPr>
          <a:xfrm flipH="1">
            <a:off x="6935415" y="3453348"/>
            <a:ext cx="473280" cy="287090"/>
          </a:xfrm>
          <a:custGeom>
            <a:avLst/>
            <a:gdLst/>
            <a:ahLst/>
            <a:cxnLst/>
            <a:rect l="l" t="t" r="r" b="b"/>
            <a:pathLst>
              <a:path w="10582" h="6419" extrusionOk="0">
                <a:moveTo>
                  <a:pt x="10581" y="0"/>
                </a:moveTo>
                <a:lnTo>
                  <a:pt x="1" y="6120"/>
                </a:lnTo>
                <a:lnTo>
                  <a:pt x="504" y="6418"/>
                </a:lnTo>
                <a:lnTo>
                  <a:pt x="10581" y="595"/>
                </a:lnTo>
                <a:lnTo>
                  <a:pt x="10581" y="0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9"/>
          <p:cNvSpPr/>
          <p:nvPr/>
        </p:nvSpPr>
        <p:spPr>
          <a:xfrm flipH="1">
            <a:off x="7521939" y="1657582"/>
            <a:ext cx="449799" cy="1817266"/>
          </a:xfrm>
          <a:custGeom>
            <a:avLst/>
            <a:gdLst/>
            <a:ahLst/>
            <a:cxnLst/>
            <a:rect l="l" t="t" r="r" b="b"/>
            <a:pathLst>
              <a:path w="10057" h="40632" extrusionOk="0">
                <a:moveTo>
                  <a:pt x="9155" y="1"/>
                </a:moveTo>
                <a:cubicBezTo>
                  <a:pt x="9092" y="1"/>
                  <a:pt x="9031" y="44"/>
                  <a:pt x="9013" y="112"/>
                </a:cubicBezTo>
                <a:lnTo>
                  <a:pt x="14" y="40062"/>
                </a:lnTo>
                <a:cubicBezTo>
                  <a:pt x="0" y="40123"/>
                  <a:pt x="28" y="40185"/>
                  <a:pt x="82" y="40216"/>
                </a:cubicBezTo>
                <a:lnTo>
                  <a:pt x="670" y="40556"/>
                </a:lnTo>
                <a:cubicBezTo>
                  <a:pt x="673" y="40559"/>
                  <a:pt x="673" y="40559"/>
                  <a:pt x="677" y="40562"/>
                </a:cubicBezTo>
                <a:cubicBezTo>
                  <a:pt x="764" y="40607"/>
                  <a:pt x="872" y="40631"/>
                  <a:pt x="983" y="40631"/>
                </a:cubicBezTo>
                <a:cubicBezTo>
                  <a:pt x="998" y="40631"/>
                  <a:pt x="1013" y="40631"/>
                  <a:pt x="1028" y="40630"/>
                </a:cubicBezTo>
                <a:lnTo>
                  <a:pt x="1279" y="39525"/>
                </a:lnTo>
                <a:lnTo>
                  <a:pt x="10044" y="608"/>
                </a:lnTo>
                <a:cubicBezTo>
                  <a:pt x="10057" y="550"/>
                  <a:pt x="10030" y="485"/>
                  <a:pt x="9975" y="455"/>
                </a:cubicBezTo>
                <a:lnTo>
                  <a:pt x="9224" y="19"/>
                </a:lnTo>
                <a:cubicBezTo>
                  <a:pt x="9202" y="7"/>
                  <a:pt x="9178" y="1"/>
                  <a:pt x="9155" y="1"/>
                </a:cubicBez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9"/>
          <p:cNvSpPr/>
          <p:nvPr/>
        </p:nvSpPr>
        <p:spPr>
          <a:xfrm flipH="1">
            <a:off x="7476319" y="1654183"/>
            <a:ext cx="449486" cy="1820621"/>
          </a:xfrm>
          <a:custGeom>
            <a:avLst/>
            <a:gdLst/>
            <a:ahLst/>
            <a:cxnLst/>
            <a:rect l="l" t="t" r="r" b="b"/>
            <a:pathLst>
              <a:path w="10050" h="40707" extrusionOk="0">
                <a:moveTo>
                  <a:pt x="10050" y="1"/>
                </a:moveTo>
                <a:lnTo>
                  <a:pt x="9041" y="585"/>
                </a:lnTo>
                <a:lnTo>
                  <a:pt x="252" y="39601"/>
                </a:lnTo>
                <a:lnTo>
                  <a:pt x="1" y="40706"/>
                </a:lnTo>
                <a:cubicBezTo>
                  <a:pt x="112" y="40706"/>
                  <a:pt x="221" y="40682"/>
                  <a:pt x="307" y="40632"/>
                </a:cubicBezTo>
                <a:lnTo>
                  <a:pt x="894" y="40292"/>
                </a:lnTo>
                <a:cubicBezTo>
                  <a:pt x="949" y="40257"/>
                  <a:pt x="990" y="40204"/>
                  <a:pt x="1007" y="40138"/>
                </a:cubicBezTo>
                <a:lnTo>
                  <a:pt x="10050" y="1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9"/>
          <p:cNvSpPr/>
          <p:nvPr/>
        </p:nvSpPr>
        <p:spPr>
          <a:xfrm flipH="1">
            <a:off x="7431102" y="2540504"/>
            <a:ext cx="45396" cy="1584920"/>
          </a:xfrm>
          <a:custGeom>
            <a:avLst/>
            <a:gdLst/>
            <a:ahLst/>
            <a:cxnLst/>
            <a:rect l="l" t="t" r="r" b="b"/>
            <a:pathLst>
              <a:path w="1015" h="35437" extrusionOk="0">
                <a:moveTo>
                  <a:pt x="1" y="1"/>
                </a:moveTo>
                <a:lnTo>
                  <a:pt x="4" y="34856"/>
                </a:lnTo>
                <a:cubicBezTo>
                  <a:pt x="4" y="34924"/>
                  <a:pt x="45" y="34992"/>
                  <a:pt x="134" y="35043"/>
                </a:cubicBezTo>
                <a:lnTo>
                  <a:pt x="680" y="35359"/>
                </a:lnTo>
                <a:cubicBezTo>
                  <a:pt x="684" y="35363"/>
                  <a:pt x="684" y="35363"/>
                  <a:pt x="688" y="35363"/>
                </a:cubicBezTo>
                <a:cubicBezTo>
                  <a:pt x="776" y="35413"/>
                  <a:pt x="895" y="35437"/>
                  <a:pt x="1014" y="35437"/>
                </a:cubicBezTo>
                <a:lnTo>
                  <a:pt x="1014" y="34278"/>
                </a:lnTo>
                <a:lnTo>
                  <a:pt x="1011" y="586"/>
                </a:lnTo>
                <a:lnTo>
                  <a:pt x="1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9"/>
          <p:cNvSpPr/>
          <p:nvPr/>
        </p:nvSpPr>
        <p:spPr>
          <a:xfrm flipH="1">
            <a:off x="7385975" y="2540683"/>
            <a:ext cx="45351" cy="1584741"/>
          </a:xfrm>
          <a:custGeom>
            <a:avLst/>
            <a:gdLst/>
            <a:ahLst/>
            <a:cxnLst/>
            <a:rect l="l" t="t" r="r" b="b"/>
            <a:pathLst>
              <a:path w="1014" h="35433" extrusionOk="0">
                <a:moveTo>
                  <a:pt x="1013" y="0"/>
                </a:moveTo>
                <a:lnTo>
                  <a:pt x="1" y="582"/>
                </a:lnTo>
                <a:lnTo>
                  <a:pt x="4" y="34274"/>
                </a:lnTo>
                <a:lnTo>
                  <a:pt x="4" y="35433"/>
                </a:lnTo>
                <a:cubicBezTo>
                  <a:pt x="123" y="35433"/>
                  <a:pt x="246" y="35409"/>
                  <a:pt x="334" y="35355"/>
                </a:cubicBezTo>
                <a:lnTo>
                  <a:pt x="878" y="35039"/>
                </a:lnTo>
                <a:cubicBezTo>
                  <a:pt x="959" y="34991"/>
                  <a:pt x="1007" y="34927"/>
                  <a:pt x="1010" y="34866"/>
                </a:cubicBezTo>
                <a:lnTo>
                  <a:pt x="1010" y="34838"/>
                </a:lnTo>
                <a:lnTo>
                  <a:pt x="1013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9"/>
          <p:cNvSpPr/>
          <p:nvPr/>
        </p:nvSpPr>
        <p:spPr>
          <a:xfrm flipH="1">
            <a:off x="6846189" y="2358025"/>
            <a:ext cx="314148" cy="1429679"/>
          </a:xfrm>
          <a:custGeom>
            <a:avLst/>
            <a:gdLst/>
            <a:ahLst/>
            <a:cxnLst/>
            <a:rect l="l" t="t" r="r" b="b"/>
            <a:pathLst>
              <a:path w="7024" h="31966" extrusionOk="0">
                <a:moveTo>
                  <a:pt x="0" y="1"/>
                </a:moveTo>
                <a:lnTo>
                  <a:pt x="6010" y="31357"/>
                </a:lnTo>
                <a:cubicBezTo>
                  <a:pt x="6028" y="31439"/>
                  <a:pt x="6075" y="31511"/>
                  <a:pt x="6150" y="31551"/>
                </a:cubicBezTo>
                <a:lnTo>
                  <a:pt x="6711" y="31875"/>
                </a:lnTo>
                <a:cubicBezTo>
                  <a:pt x="6830" y="31946"/>
                  <a:pt x="6956" y="31966"/>
                  <a:pt x="7024" y="31966"/>
                </a:cubicBezTo>
                <a:lnTo>
                  <a:pt x="6809" y="30837"/>
                </a:lnTo>
                <a:lnTo>
                  <a:pt x="1010" y="583"/>
                </a:lnTo>
                <a:lnTo>
                  <a:pt x="0" y="1"/>
                </a:lnTo>
                <a:close/>
              </a:path>
            </a:pathLst>
          </a:custGeom>
          <a:solidFill>
            <a:srgbClr val="3747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9"/>
          <p:cNvSpPr/>
          <p:nvPr/>
        </p:nvSpPr>
        <p:spPr>
          <a:xfrm flipH="1">
            <a:off x="6801196" y="2358204"/>
            <a:ext cx="314014" cy="1429500"/>
          </a:xfrm>
          <a:custGeom>
            <a:avLst/>
            <a:gdLst/>
            <a:ahLst/>
            <a:cxnLst/>
            <a:rect l="l" t="t" r="r" b="b"/>
            <a:pathLst>
              <a:path w="7021" h="31962" extrusionOk="0">
                <a:moveTo>
                  <a:pt x="1014" y="0"/>
                </a:moveTo>
                <a:lnTo>
                  <a:pt x="1" y="579"/>
                </a:lnTo>
                <a:lnTo>
                  <a:pt x="5800" y="30833"/>
                </a:lnTo>
                <a:lnTo>
                  <a:pt x="6015" y="31962"/>
                </a:lnTo>
                <a:cubicBezTo>
                  <a:pt x="6134" y="31962"/>
                  <a:pt x="6253" y="31935"/>
                  <a:pt x="6345" y="31884"/>
                </a:cubicBezTo>
                <a:lnTo>
                  <a:pt x="6371" y="31871"/>
                </a:lnTo>
                <a:lnTo>
                  <a:pt x="6886" y="31571"/>
                </a:lnTo>
                <a:cubicBezTo>
                  <a:pt x="6977" y="31516"/>
                  <a:pt x="7021" y="31449"/>
                  <a:pt x="7021" y="31381"/>
                </a:cubicBezTo>
                <a:lnTo>
                  <a:pt x="7021" y="31374"/>
                </a:lnTo>
                <a:lnTo>
                  <a:pt x="7014" y="31337"/>
                </a:lnTo>
                <a:lnTo>
                  <a:pt x="7014" y="31330"/>
                </a:lnTo>
                <a:lnTo>
                  <a:pt x="1014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9"/>
          <p:cNvSpPr/>
          <p:nvPr/>
        </p:nvSpPr>
        <p:spPr>
          <a:xfrm flipH="1">
            <a:off x="6890422" y="3453929"/>
            <a:ext cx="511251" cy="347200"/>
          </a:xfrm>
          <a:custGeom>
            <a:avLst/>
            <a:gdLst/>
            <a:ahLst/>
            <a:cxnLst/>
            <a:rect l="l" t="t" r="r" b="b"/>
            <a:pathLst>
              <a:path w="11431" h="7763" extrusionOk="0">
                <a:moveTo>
                  <a:pt x="11430" y="0"/>
                </a:moveTo>
                <a:lnTo>
                  <a:pt x="0" y="6600"/>
                </a:lnTo>
                <a:lnTo>
                  <a:pt x="0" y="7762"/>
                </a:lnTo>
                <a:lnTo>
                  <a:pt x="11430" y="1163"/>
                </a:lnTo>
                <a:lnTo>
                  <a:pt x="11430" y="0"/>
                </a:lnTo>
                <a:close/>
              </a:path>
            </a:pathLst>
          </a:custGeom>
          <a:solidFill>
            <a:srgbClr val="455A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9"/>
          <p:cNvSpPr/>
          <p:nvPr/>
        </p:nvSpPr>
        <p:spPr>
          <a:xfrm flipH="1">
            <a:off x="6619925" y="2261911"/>
            <a:ext cx="1487285" cy="900940"/>
          </a:xfrm>
          <a:custGeom>
            <a:avLst/>
            <a:gdLst/>
            <a:ahLst/>
            <a:cxnLst/>
            <a:rect l="l" t="t" r="r" b="b"/>
            <a:pathLst>
              <a:path w="33254" h="20144" extrusionOk="0">
                <a:moveTo>
                  <a:pt x="29221" y="0"/>
                </a:moveTo>
                <a:cubicBezTo>
                  <a:pt x="29105" y="0"/>
                  <a:pt x="28988" y="26"/>
                  <a:pt x="28898" y="77"/>
                </a:cubicBezTo>
                <a:lnTo>
                  <a:pt x="324" y="16575"/>
                </a:lnTo>
                <a:cubicBezTo>
                  <a:pt x="143" y="16681"/>
                  <a:pt x="1" y="16929"/>
                  <a:pt x="1" y="17133"/>
                </a:cubicBezTo>
                <a:lnTo>
                  <a:pt x="1" y="17554"/>
                </a:lnTo>
                <a:cubicBezTo>
                  <a:pt x="1" y="17758"/>
                  <a:pt x="143" y="18010"/>
                  <a:pt x="324" y="18112"/>
                </a:cubicBezTo>
                <a:lnTo>
                  <a:pt x="3710" y="20068"/>
                </a:lnTo>
                <a:cubicBezTo>
                  <a:pt x="3798" y="20118"/>
                  <a:pt x="3914" y="20144"/>
                  <a:pt x="4031" y="20144"/>
                </a:cubicBezTo>
                <a:cubicBezTo>
                  <a:pt x="4147" y="20144"/>
                  <a:pt x="4263" y="20118"/>
                  <a:pt x="4352" y="20068"/>
                </a:cubicBezTo>
                <a:lnTo>
                  <a:pt x="32931" y="3568"/>
                </a:lnTo>
                <a:cubicBezTo>
                  <a:pt x="33108" y="3466"/>
                  <a:pt x="33254" y="3214"/>
                  <a:pt x="33254" y="3010"/>
                </a:cubicBezTo>
                <a:lnTo>
                  <a:pt x="33254" y="2592"/>
                </a:lnTo>
                <a:cubicBezTo>
                  <a:pt x="33254" y="2385"/>
                  <a:pt x="33108" y="2137"/>
                  <a:pt x="32931" y="2031"/>
                </a:cubicBezTo>
                <a:lnTo>
                  <a:pt x="29544" y="77"/>
                </a:lnTo>
                <a:cubicBezTo>
                  <a:pt x="29454" y="26"/>
                  <a:pt x="29338" y="0"/>
                  <a:pt x="29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9"/>
          <p:cNvSpPr/>
          <p:nvPr/>
        </p:nvSpPr>
        <p:spPr>
          <a:xfrm flipH="1">
            <a:off x="6626455" y="2330832"/>
            <a:ext cx="1472884" cy="779959"/>
          </a:xfrm>
          <a:custGeom>
            <a:avLst/>
            <a:gdLst/>
            <a:ahLst/>
            <a:cxnLst/>
            <a:rect l="l" t="t" r="r" b="b"/>
            <a:pathLst>
              <a:path w="32932" h="17439" extrusionOk="0">
                <a:moveTo>
                  <a:pt x="766" y="14678"/>
                </a:moveTo>
                <a:lnTo>
                  <a:pt x="148" y="15034"/>
                </a:lnTo>
                <a:cubicBezTo>
                  <a:pt x="76" y="15075"/>
                  <a:pt x="32" y="15130"/>
                  <a:pt x="18" y="15181"/>
                </a:cubicBezTo>
                <a:cubicBezTo>
                  <a:pt x="1" y="15246"/>
                  <a:pt x="25" y="15310"/>
                  <a:pt x="82" y="15365"/>
                </a:cubicBezTo>
                <a:cubicBezTo>
                  <a:pt x="99" y="15378"/>
                  <a:pt x="123" y="15395"/>
                  <a:pt x="148" y="15409"/>
                </a:cubicBezTo>
                <a:lnTo>
                  <a:pt x="1347" y="16102"/>
                </a:lnTo>
                <a:cubicBezTo>
                  <a:pt x="1058" y="15925"/>
                  <a:pt x="813" y="15517"/>
                  <a:pt x="793" y="15184"/>
                </a:cubicBezTo>
                <a:lnTo>
                  <a:pt x="766" y="14678"/>
                </a:lnTo>
                <a:close/>
                <a:moveTo>
                  <a:pt x="31904" y="0"/>
                </a:moveTo>
                <a:cubicBezTo>
                  <a:pt x="31813" y="171"/>
                  <a:pt x="31680" y="320"/>
                  <a:pt x="31531" y="405"/>
                </a:cubicBezTo>
                <a:lnTo>
                  <a:pt x="3384" y="16656"/>
                </a:lnTo>
                <a:cubicBezTo>
                  <a:pt x="3380" y="16656"/>
                  <a:pt x="3380" y="16660"/>
                  <a:pt x="3380" y="16660"/>
                </a:cubicBezTo>
                <a:lnTo>
                  <a:pt x="3377" y="16660"/>
                </a:lnTo>
                <a:cubicBezTo>
                  <a:pt x="3231" y="16744"/>
                  <a:pt x="3037" y="16785"/>
                  <a:pt x="2847" y="16785"/>
                </a:cubicBezTo>
                <a:cubicBezTo>
                  <a:pt x="2660" y="16785"/>
                  <a:pt x="2473" y="16744"/>
                  <a:pt x="2326" y="16666"/>
                </a:cubicBezTo>
                <a:lnTo>
                  <a:pt x="2326" y="16666"/>
                </a:lnTo>
                <a:lnTo>
                  <a:pt x="3534" y="17364"/>
                </a:lnTo>
                <a:cubicBezTo>
                  <a:pt x="3557" y="17377"/>
                  <a:pt x="3588" y="17391"/>
                  <a:pt x="3619" y="17400"/>
                </a:cubicBezTo>
                <a:cubicBezTo>
                  <a:pt x="3625" y="17405"/>
                  <a:pt x="3632" y="17408"/>
                  <a:pt x="3639" y="17408"/>
                </a:cubicBezTo>
                <a:cubicBezTo>
                  <a:pt x="3707" y="17428"/>
                  <a:pt x="3782" y="17438"/>
                  <a:pt x="3853" y="17438"/>
                </a:cubicBezTo>
                <a:cubicBezTo>
                  <a:pt x="3972" y="17438"/>
                  <a:pt x="4088" y="17414"/>
                  <a:pt x="4176" y="17364"/>
                </a:cubicBezTo>
                <a:lnTo>
                  <a:pt x="32755" y="864"/>
                </a:lnTo>
                <a:cubicBezTo>
                  <a:pt x="32932" y="762"/>
                  <a:pt x="32932" y="596"/>
                  <a:pt x="32755" y="490"/>
                </a:cubicBezTo>
                <a:lnTo>
                  <a:pt x="319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9"/>
          <p:cNvSpPr/>
          <p:nvPr/>
        </p:nvSpPr>
        <p:spPr>
          <a:xfrm flipH="1">
            <a:off x="7927013" y="3159413"/>
            <a:ext cx="14312" cy="3533"/>
          </a:xfrm>
          <a:custGeom>
            <a:avLst/>
            <a:gdLst/>
            <a:ahLst/>
            <a:cxnLst/>
            <a:rect l="l" t="t" r="r" b="b"/>
            <a:pathLst>
              <a:path w="320" h="79" extrusionOk="0">
                <a:moveTo>
                  <a:pt x="1" y="1"/>
                </a:moveTo>
                <a:lnTo>
                  <a:pt x="1" y="1"/>
                </a:lnTo>
                <a:cubicBezTo>
                  <a:pt x="86" y="51"/>
                  <a:pt x="205" y="78"/>
                  <a:pt x="320" y="78"/>
                </a:cubicBezTo>
                <a:cubicBezTo>
                  <a:pt x="205" y="78"/>
                  <a:pt x="89" y="51"/>
                  <a:pt x="1" y="1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9"/>
          <p:cNvSpPr/>
          <p:nvPr/>
        </p:nvSpPr>
        <p:spPr>
          <a:xfrm flipH="1">
            <a:off x="7927013" y="3005379"/>
            <a:ext cx="180197" cy="157566"/>
          </a:xfrm>
          <a:custGeom>
            <a:avLst/>
            <a:gdLst/>
            <a:ahLst/>
            <a:cxnLst/>
            <a:rect l="l" t="t" r="r" b="b"/>
            <a:pathLst>
              <a:path w="4029" h="3523" extrusionOk="0">
                <a:moveTo>
                  <a:pt x="258" y="0"/>
                </a:moveTo>
                <a:cubicBezTo>
                  <a:pt x="109" y="119"/>
                  <a:pt x="1" y="333"/>
                  <a:pt x="1" y="514"/>
                </a:cubicBezTo>
                <a:lnTo>
                  <a:pt x="1" y="931"/>
                </a:lnTo>
                <a:cubicBezTo>
                  <a:pt x="1" y="1122"/>
                  <a:pt x="126" y="1350"/>
                  <a:pt x="286" y="1466"/>
                </a:cubicBezTo>
                <a:cubicBezTo>
                  <a:pt x="296" y="1476"/>
                  <a:pt x="310" y="1482"/>
                  <a:pt x="324" y="1489"/>
                </a:cubicBezTo>
                <a:lnTo>
                  <a:pt x="3710" y="3445"/>
                </a:lnTo>
                <a:cubicBezTo>
                  <a:pt x="3798" y="3495"/>
                  <a:pt x="3914" y="3522"/>
                  <a:pt x="4029" y="3522"/>
                </a:cubicBezTo>
                <a:lnTo>
                  <a:pt x="4029" y="2359"/>
                </a:lnTo>
                <a:cubicBezTo>
                  <a:pt x="3958" y="2359"/>
                  <a:pt x="3883" y="2346"/>
                  <a:pt x="3815" y="2326"/>
                </a:cubicBezTo>
                <a:cubicBezTo>
                  <a:pt x="3808" y="2326"/>
                  <a:pt x="3801" y="2323"/>
                  <a:pt x="3795" y="2318"/>
                </a:cubicBezTo>
                <a:cubicBezTo>
                  <a:pt x="3764" y="2309"/>
                  <a:pt x="3737" y="2295"/>
                  <a:pt x="3710" y="2282"/>
                </a:cubicBezTo>
                <a:lnTo>
                  <a:pt x="2489" y="1578"/>
                </a:lnTo>
                <a:cubicBezTo>
                  <a:pt x="2489" y="1578"/>
                  <a:pt x="2486" y="1578"/>
                  <a:pt x="2486" y="1574"/>
                </a:cubicBezTo>
                <a:lnTo>
                  <a:pt x="1543" y="1030"/>
                </a:lnTo>
                <a:lnTo>
                  <a:pt x="1540" y="1030"/>
                </a:lnTo>
                <a:lnTo>
                  <a:pt x="324" y="327"/>
                </a:lnTo>
                <a:cubicBezTo>
                  <a:pt x="299" y="313"/>
                  <a:pt x="279" y="296"/>
                  <a:pt x="258" y="283"/>
                </a:cubicBezTo>
                <a:cubicBezTo>
                  <a:pt x="201" y="228"/>
                  <a:pt x="177" y="164"/>
                  <a:pt x="194" y="99"/>
                </a:cubicBezTo>
                <a:cubicBezTo>
                  <a:pt x="205" y="65"/>
                  <a:pt x="225" y="31"/>
                  <a:pt x="2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9"/>
          <p:cNvSpPr/>
          <p:nvPr/>
        </p:nvSpPr>
        <p:spPr>
          <a:xfrm flipH="1">
            <a:off x="7936539" y="3009807"/>
            <a:ext cx="162799" cy="99603"/>
          </a:xfrm>
          <a:custGeom>
            <a:avLst/>
            <a:gdLst/>
            <a:ahLst/>
            <a:cxnLst/>
            <a:rect l="l" t="t" r="r" b="b"/>
            <a:pathLst>
              <a:path w="3640" h="2227" extrusionOk="0">
                <a:moveTo>
                  <a:pt x="3619" y="2219"/>
                </a:moveTo>
                <a:cubicBezTo>
                  <a:pt x="3625" y="2224"/>
                  <a:pt x="3632" y="2227"/>
                  <a:pt x="3639" y="2227"/>
                </a:cubicBezTo>
                <a:cubicBezTo>
                  <a:pt x="3632" y="2227"/>
                  <a:pt x="3625" y="2224"/>
                  <a:pt x="3619" y="2219"/>
                </a:cubicBezTo>
                <a:close/>
                <a:moveTo>
                  <a:pt x="18" y="0"/>
                </a:moveTo>
                <a:cubicBezTo>
                  <a:pt x="1" y="65"/>
                  <a:pt x="25" y="129"/>
                  <a:pt x="82" y="184"/>
                </a:cubicBezTo>
                <a:cubicBezTo>
                  <a:pt x="25" y="129"/>
                  <a:pt x="1" y="65"/>
                  <a:pt x="18" y="0"/>
                </a:cubicBezTo>
                <a:close/>
              </a:path>
            </a:pathLst>
          </a:custGeom>
          <a:solidFill>
            <a:srgbClr val="70D3C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9"/>
          <p:cNvSpPr/>
          <p:nvPr/>
        </p:nvSpPr>
        <p:spPr>
          <a:xfrm flipH="1">
            <a:off x="6665813" y="729935"/>
            <a:ext cx="1485809" cy="2351685"/>
          </a:xfrm>
          <a:custGeom>
            <a:avLst/>
            <a:gdLst/>
            <a:ahLst/>
            <a:cxnLst/>
            <a:rect l="l" t="t" r="r" b="b"/>
            <a:pathLst>
              <a:path w="33221" h="52581" extrusionOk="0">
                <a:moveTo>
                  <a:pt x="29207" y="1"/>
                </a:moveTo>
                <a:cubicBezTo>
                  <a:pt x="29013" y="1"/>
                  <a:pt x="28819" y="44"/>
                  <a:pt x="28671" y="131"/>
                </a:cubicBezTo>
                <a:lnTo>
                  <a:pt x="521" y="16382"/>
                </a:lnTo>
                <a:cubicBezTo>
                  <a:pt x="225" y="16552"/>
                  <a:pt x="1" y="16970"/>
                  <a:pt x="21" y="17310"/>
                </a:cubicBezTo>
                <a:lnTo>
                  <a:pt x="1962" y="50978"/>
                </a:lnTo>
                <a:cubicBezTo>
                  <a:pt x="1982" y="51322"/>
                  <a:pt x="2241" y="51736"/>
                  <a:pt x="2536" y="51906"/>
                </a:cubicBezTo>
                <a:lnTo>
                  <a:pt x="3479" y="52450"/>
                </a:lnTo>
                <a:cubicBezTo>
                  <a:pt x="3627" y="52537"/>
                  <a:pt x="3820" y="52580"/>
                  <a:pt x="4015" y="52580"/>
                </a:cubicBezTo>
                <a:cubicBezTo>
                  <a:pt x="4209" y="52580"/>
                  <a:pt x="4403" y="52537"/>
                  <a:pt x="4553" y="52450"/>
                </a:cubicBezTo>
                <a:lnTo>
                  <a:pt x="32700" y="36199"/>
                </a:lnTo>
                <a:cubicBezTo>
                  <a:pt x="32996" y="36029"/>
                  <a:pt x="33220" y="35611"/>
                  <a:pt x="33203" y="35271"/>
                </a:cubicBezTo>
                <a:lnTo>
                  <a:pt x="31258" y="1603"/>
                </a:lnTo>
                <a:cubicBezTo>
                  <a:pt x="31238" y="1259"/>
                  <a:pt x="30983" y="845"/>
                  <a:pt x="30687" y="675"/>
                </a:cubicBezTo>
                <a:lnTo>
                  <a:pt x="29742" y="131"/>
                </a:lnTo>
                <a:cubicBezTo>
                  <a:pt x="29594" y="44"/>
                  <a:pt x="29400" y="1"/>
                  <a:pt x="29207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9"/>
          <p:cNvSpPr/>
          <p:nvPr/>
        </p:nvSpPr>
        <p:spPr>
          <a:xfrm flipH="1">
            <a:off x="6754189" y="730024"/>
            <a:ext cx="1390769" cy="802724"/>
          </a:xfrm>
          <a:custGeom>
            <a:avLst/>
            <a:gdLst/>
            <a:ahLst/>
            <a:cxnLst/>
            <a:rect l="l" t="t" r="r" b="b"/>
            <a:pathLst>
              <a:path w="31096" h="17948" extrusionOk="0">
                <a:moveTo>
                  <a:pt x="29060" y="1"/>
                </a:moveTo>
                <a:cubicBezTo>
                  <a:pt x="28866" y="1"/>
                  <a:pt x="28671" y="43"/>
                  <a:pt x="28522" y="129"/>
                </a:cubicBezTo>
                <a:lnTo>
                  <a:pt x="372" y="16380"/>
                </a:lnTo>
                <a:cubicBezTo>
                  <a:pt x="225" y="16468"/>
                  <a:pt x="93" y="16614"/>
                  <a:pt x="1" y="16785"/>
                </a:cubicBezTo>
                <a:lnTo>
                  <a:pt x="2017" y="17947"/>
                </a:lnTo>
                <a:cubicBezTo>
                  <a:pt x="2106" y="17780"/>
                  <a:pt x="2238" y="17631"/>
                  <a:pt x="2387" y="17543"/>
                </a:cubicBezTo>
                <a:lnTo>
                  <a:pt x="30535" y="1291"/>
                </a:lnTo>
                <a:cubicBezTo>
                  <a:pt x="30622" y="1242"/>
                  <a:pt x="30706" y="1219"/>
                  <a:pt x="30781" y="1219"/>
                </a:cubicBezTo>
                <a:cubicBezTo>
                  <a:pt x="30938" y="1219"/>
                  <a:pt x="31057" y="1322"/>
                  <a:pt x="31096" y="1509"/>
                </a:cubicBezTo>
                <a:cubicBezTo>
                  <a:pt x="31045" y="1189"/>
                  <a:pt x="30810" y="833"/>
                  <a:pt x="30542" y="673"/>
                </a:cubicBezTo>
                <a:lnTo>
                  <a:pt x="29593" y="125"/>
                </a:lnTo>
                <a:cubicBezTo>
                  <a:pt x="29446" y="42"/>
                  <a:pt x="29253" y="1"/>
                  <a:pt x="29060" y="1"/>
                </a:cubicBez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9"/>
          <p:cNvSpPr/>
          <p:nvPr/>
        </p:nvSpPr>
        <p:spPr>
          <a:xfrm flipH="1">
            <a:off x="6665813" y="784500"/>
            <a:ext cx="1395644" cy="2294616"/>
          </a:xfrm>
          <a:custGeom>
            <a:avLst/>
            <a:gdLst/>
            <a:ahLst/>
            <a:cxnLst/>
            <a:rect l="l" t="t" r="r" b="b"/>
            <a:pathLst>
              <a:path w="31205" h="51305" extrusionOk="0">
                <a:moveTo>
                  <a:pt x="28915" y="0"/>
                </a:moveTo>
                <a:cubicBezTo>
                  <a:pt x="28840" y="0"/>
                  <a:pt x="28757" y="24"/>
                  <a:pt x="28671" y="73"/>
                </a:cubicBezTo>
                <a:lnTo>
                  <a:pt x="520" y="16325"/>
                </a:lnTo>
                <a:cubicBezTo>
                  <a:pt x="225" y="16494"/>
                  <a:pt x="1" y="16913"/>
                  <a:pt x="21" y="17252"/>
                </a:cubicBezTo>
                <a:lnTo>
                  <a:pt x="1962" y="50921"/>
                </a:lnTo>
                <a:cubicBezTo>
                  <a:pt x="1977" y="51164"/>
                  <a:pt x="2109" y="51305"/>
                  <a:pt x="2291" y="51305"/>
                </a:cubicBezTo>
                <a:cubicBezTo>
                  <a:pt x="2366" y="51305"/>
                  <a:pt x="2449" y="51281"/>
                  <a:pt x="2537" y="51230"/>
                </a:cubicBezTo>
                <a:lnTo>
                  <a:pt x="30684" y="34979"/>
                </a:lnTo>
                <a:cubicBezTo>
                  <a:pt x="30980" y="34809"/>
                  <a:pt x="31204" y="34391"/>
                  <a:pt x="31187" y="34051"/>
                </a:cubicBezTo>
                <a:lnTo>
                  <a:pt x="29242" y="383"/>
                </a:lnTo>
                <a:cubicBezTo>
                  <a:pt x="29228" y="139"/>
                  <a:pt x="29096" y="0"/>
                  <a:pt x="28915" y="0"/>
                </a:cubicBezTo>
                <a:close/>
              </a:path>
            </a:pathLst>
          </a:custGeom>
          <a:solidFill>
            <a:srgbClr val="F0F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 flipH="1">
            <a:off x="7115791" y="881375"/>
            <a:ext cx="721056" cy="513667"/>
          </a:xfrm>
          <a:custGeom>
            <a:avLst/>
            <a:gdLst/>
            <a:ahLst/>
            <a:cxnLst/>
            <a:rect l="l" t="t" r="r" b="b"/>
            <a:pathLst>
              <a:path w="16122" h="11485" extrusionOk="0">
                <a:moveTo>
                  <a:pt x="12092" y="0"/>
                </a:moveTo>
                <a:cubicBezTo>
                  <a:pt x="12010" y="0"/>
                  <a:pt x="11928" y="19"/>
                  <a:pt x="11866" y="56"/>
                </a:cubicBezTo>
                <a:lnTo>
                  <a:pt x="224" y="6774"/>
                </a:lnTo>
                <a:cubicBezTo>
                  <a:pt x="102" y="6849"/>
                  <a:pt x="0" y="7022"/>
                  <a:pt x="0" y="7165"/>
                </a:cubicBezTo>
                <a:lnTo>
                  <a:pt x="3" y="9232"/>
                </a:lnTo>
                <a:lnTo>
                  <a:pt x="1006" y="8651"/>
                </a:lnTo>
                <a:lnTo>
                  <a:pt x="3022" y="9814"/>
                </a:lnTo>
                <a:lnTo>
                  <a:pt x="3022" y="10718"/>
                </a:lnTo>
                <a:cubicBezTo>
                  <a:pt x="3022" y="10861"/>
                  <a:pt x="3124" y="11038"/>
                  <a:pt x="3250" y="11109"/>
                </a:cubicBezTo>
                <a:lnTo>
                  <a:pt x="3805" y="11428"/>
                </a:lnTo>
                <a:cubicBezTo>
                  <a:pt x="3868" y="11466"/>
                  <a:pt x="3949" y="11485"/>
                  <a:pt x="4031" y="11485"/>
                </a:cubicBezTo>
                <a:cubicBezTo>
                  <a:pt x="4112" y="11485"/>
                  <a:pt x="4194" y="11466"/>
                  <a:pt x="4257" y="11428"/>
                </a:cubicBezTo>
                <a:lnTo>
                  <a:pt x="15897" y="4711"/>
                </a:lnTo>
                <a:cubicBezTo>
                  <a:pt x="16024" y="4636"/>
                  <a:pt x="16122" y="4462"/>
                  <a:pt x="16122" y="4319"/>
                </a:cubicBezTo>
                <a:lnTo>
                  <a:pt x="16122" y="2511"/>
                </a:lnTo>
                <a:cubicBezTo>
                  <a:pt x="16122" y="2368"/>
                  <a:pt x="16020" y="2194"/>
                  <a:pt x="15897" y="2120"/>
                </a:cubicBezTo>
                <a:lnTo>
                  <a:pt x="12318" y="56"/>
                </a:lnTo>
                <a:cubicBezTo>
                  <a:pt x="12255" y="19"/>
                  <a:pt x="12173" y="0"/>
                  <a:pt x="12092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/>
          <p:nvPr/>
        </p:nvSpPr>
        <p:spPr>
          <a:xfrm flipH="1">
            <a:off x="7115791" y="977534"/>
            <a:ext cx="540725" cy="417463"/>
          </a:xfrm>
          <a:custGeom>
            <a:avLst/>
            <a:gdLst/>
            <a:ahLst/>
            <a:cxnLst/>
            <a:rect l="l" t="t" r="r" b="b"/>
            <a:pathLst>
              <a:path w="12090" h="9334" extrusionOk="0">
                <a:moveTo>
                  <a:pt x="11903" y="0"/>
                </a:moveTo>
                <a:cubicBezTo>
                  <a:pt x="11988" y="68"/>
                  <a:pt x="11975" y="170"/>
                  <a:pt x="11865" y="231"/>
                </a:cubicBezTo>
                <a:lnTo>
                  <a:pt x="225" y="6953"/>
                </a:lnTo>
                <a:cubicBezTo>
                  <a:pt x="164" y="6987"/>
                  <a:pt x="82" y="7008"/>
                  <a:pt x="1" y="7008"/>
                </a:cubicBezTo>
                <a:lnTo>
                  <a:pt x="1" y="9333"/>
                </a:lnTo>
                <a:cubicBezTo>
                  <a:pt x="82" y="9333"/>
                  <a:pt x="160" y="9316"/>
                  <a:pt x="225" y="9282"/>
                </a:cubicBezTo>
                <a:lnTo>
                  <a:pt x="11865" y="2557"/>
                </a:lnTo>
                <a:cubicBezTo>
                  <a:pt x="11988" y="2486"/>
                  <a:pt x="12090" y="2312"/>
                  <a:pt x="12090" y="2169"/>
                </a:cubicBezTo>
                <a:lnTo>
                  <a:pt x="12090" y="361"/>
                </a:lnTo>
                <a:cubicBezTo>
                  <a:pt x="12090" y="235"/>
                  <a:pt x="12012" y="82"/>
                  <a:pt x="1190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9"/>
          <p:cNvSpPr/>
          <p:nvPr/>
        </p:nvSpPr>
        <p:spPr>
          <a:xfrm flipH="1">
            <a:off x="7120353" y="881375"/>
            <a:ext cx="711933" cy="409547"/>
          </a:xfrm>
          <a:custGeom>
            <a:avLst/>
            <a:gdLst/>
            <a:ahLst/>
            <a:cxnLst/>
            <a:rect l="l" t="t" r="r" b="b"/>
            <a:pathLst>
              <a:path w="15918" h="9157" extrusionOk="0">
                <a:moveTo>
                  <a:pt x="11990" y="0"/>
                </a:moveTo>
                <a:cubicBezTo>
                  <a:pt x="11908" y="0"/>
                  <a:pt x="11826" y="19"/>
                  <a:pt x="11764" y="56"/>
                </a:cubicBezTo>
                <a:lnTo>
                  <a:pt x="122" y="6774"/>
                </a:lnTo>
                <a:cubicBezTo>
                  <a:pt x="0" y="6849"/>
                  <a:pt x="0" y="6964"/>
                  <a:pt x="122" y="7036"/>
                </a:cubicBezTo>
                <a:lnTo>
                  <a:pt x="3703" y="9103"/>
                </a:lnTo>
                <a:cubicBezTo>
                  <a:pt x="3766" y="9138"/>
                  <a:pt x="3847" y="9156"/>
                  <a:pt x="3929" y="9156"/>
                </a:cubicBezTo>
                <a:cubicBezTo>
                  <a:pt x="4010" y="9156"/>
                  <a:pt x="4092" y="9138"/>
                  <a:pt x="4155" y="9103"/>
                </a:cubicBezTo>
                <a:lnTo>
                  <a:pt x="15795" y="2381"/>
                </a:lnTo>
                <a:cubicBezTo>
                  <a:pt x="15918" y="2310"/>
                  <a:pt x="15918" y="2194"/>
                  <a:pt x="15795" y="2120"/>
                </a:cubicBezTo>
                <a:lnTo>
                  <a:pt x="12216" y="56"/>
                </a:lnTo>
                <a:cubicBezTo>
                  <a:pt x="12153" y="19"/>
                  <a:pt x="12071" y="0"/>
                  <a:pt x="1199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9"/>
          <p:cNvSpPr/>
          <p:nvPr/>
        </p:nvSpPr>
        <p:spPr>
          <a:xfrm flipH="1">
            <a:off x="7557495" y="1530652"/>
            <a:ext cx="355877" cy="436784"/>
          </a:xfrm>
          <a:custGeom>
            <a:avLst/>
            <a:gdLst/>
            <a:ahLst/>
            <a:cxnLst/>
            <a:rect l="l" t="t" r="r" b="b"/>
            <a:pathLst>
              <a:path w="7957" h="9766" extrusionOk="0">
                <a:moveTo>
                  <a:pt x="5495" y="1"/>
                </a:moveTo>
                <a:cubicBezTo>
                  <a:pt x="4955" y="1"/>
                  <a:pt x="4354" y="172"/>
                  <a:pt x="3727" y="532"/>
                </a:cubicBezTo>
                <a:cubicBezTo>
                  <a:pt x="1609" y="1756"/>
                  <a:pt x="1" y="4697"/>
                  <a:pt x="140" y="7097"/>
                </a:cubicBezTo>
                <a:cubicBezTo>
                  <a:pt x="239" y="8791"/>
                  <a:pt x="1176" y="9765"/>
                  <a:pt x="2463" y="9765"/>
                </a:cubicBezTo>
                <a:cubicBezTo>
                  <a:pt x="3003" y="9765"/>
                  <a:pt x="3604" y="9594"/>
                  <a:pt x="4231" y="9232"/>
                </a:cubicBezTo>
                <a:cubicBezTo>
                  <a:pt x="6348" y="8008"/>
                  <a:pt x="7956" y="5068"/>
                  <a:pt x="7817" y="2667"/>
                </a:cubicBezTo>
                <a:cubicBezTo>
                  <a:pt x="7719" y="973"/>
                  <a:pt x="6782" y="1"/>
                  <a:pt x="549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9"/>
          <p:cNvSpPr/>
          <p:nvPr/>
        </p:nvSpPr>
        <p:spPr>
          <a:xfrm flipH="1">
            <a:off x="7625432" y="1530697"/>
            <a:ext cx="121249" cy="218437"/>
          </a:xfrm>
          <a:custGeom>
            <a:avLst/>
            <a:gdLst/>
            <a:ahLst/>
            <a:cxnLst/>
            <a:rect l="l" t="t" r="r" b="b"/>
            <a:pathLst>
              <a:path w="2711" h="4884" extrusionOk="0">
                <a:moveTo>
                  <a:pt x="1768" y="0"/>
                </a:moveTo>
                <a:cubicBezTo>
                  <a:pt x="1227" y="0"/>
                  <a:pt x="626" y="171"/>
                  <a:pt x="0" y="535"/>
                </a:cubicBezTo>
                <a:lnTo>
                  <a:pt x="252" y="4883"/>
                </a:lnTo>
                <a:lnTo>
                  <a:pt x="2710" y="204"/>
                </a:lnTo>
                <a:cubicBezTo>
                  <a:pt x="2428" y="69"/>
                  <a:pt x="2108" y="0"/>
                  <a:pt x="1768" y="0"/>
                </a:cubicBez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29"/>
          <p:cNvSpPr/>
          <p:nvPr/>
        </p:nvSpPr>
        <p:spPr>
          <a:xfrm flipH="1">
            <a:off x="7561342" y="1561736"/>
            <a:ext cx="34662" cy="222328"/>
          </a:xfrm>
          <a:custGeom>
            <a:avLst/>
            <a:gdLst/>
            <a:ahLst/>
            <a:cxnLst/>
            <a:rect l="l" t="t" r="r" b="b"/>
            <a:pathLst>
              <a:path w="775" h="4971" extrusionOk="0">
                <a:moveTo>
                  <a:pt x="0" y="0"/>
                </a:moveTo>
                <a:lnTo>
                  <a:pt x="0" y="0"/>
                </a:lnTo>
                <a:cubicBezTo>
                  <a:pt x="412" y="456"/>
                  <a:pt x="674" y="1122"/>
                  <a:pt x="721" y="1972"/>
                </a:cubicBezTo>
                <a:cubicBezTo>
                  <a:pt x="674" y="1122"/>
                  <a:pt x="412" y="453"/>
                  <a:pt x="0" y="0"/>
                </a:cubicBezTo>
                <a:close/>
                <a:moveTo>
                  <a:pt x="721" y="1976"/>
                </a:moveTo>
                <a:cubicBezTo>
                  <a:pt x="775" y="2937"/>
                  <a:pt x="551" y="3983"/>
                  <a:pt x="129" y="4971"/>
                </a:cubicBezTo>
                <a:cubicBezTo>
                  <a:pt x="554" y="3983"/>
                  <a:pt x="775" y="2937"/>
                  <a:pt x="721" y="1976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29"/>
          <p:cNvSpPr/>
          <p:nvPr/>
        </p:nvSpPr>
        <p:spPr>
          <a:xfrm flipH="1">
            <a:off x="7561297" y="1539821"/>
            <a:ext cx="174159" cy="244243"/>
          </a:xfrm>
          <a:custGeom>
            <a:avLst/>
            <a:gdLst/>
            <a:ahLst/>
            <a:cxnLst/>
            <a:rect l="l" t="t" r="r" b="b"/>
            <a:pathLst>
              <a:path w="3894" h="5461" extrusionOk="0">
                <a:moveTo>
                  <a:pt x="2459" y="0"/>
                </a:moveTo>
                <a:lnTo>
                  <a:pt x="1" y="4679"/>
                </a:lnTo>
                <a:lnTo>
                  <a:pt x="3247" y="5461"/>
                </a:lnTo>
                <a:cubicBezTo>
                  <a:pt x="3669" y="4472"/>
                  <a:pt x="3894" y="3424"/>
                  <a:pt x="3839" y="2462"/>
                </a:cubicBezTo>
                <a:cubicBezTo>
                  <a:pt x="3792" y="1612"/>
                  <a:pt x="3530" y="946"/>
                  <a:pt x="3118" y="490"/>
                </a:cubicBezTo>
                <a:cubicBezTo>
                  <a:pt x="2932" y="280"/>
                  <a:pt x="2707" y="116"/>
                  <a:pt x="24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29"/>
          <p:cNvSpPr/>
          <p:nvPr/>
        </p:nvSpPr>
        <p:spPr>
          <a:xfrm flipH="1">
            <a:off x="6865197" y="1157598"/>
            <a:ext cx="613538" cy="390628"/>
          </a:xfrm>
          <a:custGeom>
            <a:avLst/>
            <a:gdLst/>
            <a:ahLst/>
            <a:cxnLst/>
            <a:rect l="l" t="t" r="r" b="b"/>
            <a:pathLst>
              <a:path w="13718" h="8734" extrusionOk="0">
                <a:moveTo>
                  <a:pt x="13487" y="0"/>
                </a:moveTo>
                <a:cubicBezTo>
                  <a:pt x="13442" y="0"/>
                  <a:pt x="13392" y="15"/>
                  <a:pt x="13341" y="44"/>
                </a:cubicBezTo>
                <a:lnTo>
                  <a:pt x="313" y="7564"/>
                </a:lnTo>
                <a:cubicBezTo>
                  <a:pt x="135" y="7666"/>
                  <a:pt x="0" y="7914"/>
                  <a:pt x="13" y="8122"/>
                </a:cubicBezTo>
                <a:lnTo>
                  <a:pt x="33" y="8502"/>
                </a:lnTo>
                <a:cubicBezTo>
                  <a:pt x="41" y="8649"/>
                  <a:pt x="120" y="8733"/>
                  <a:pt x="229" y="8733"/>
                </a:cubicBezTo>
                <a:cubicBezTo>
                  <a:pt x="274" y="8733"/>
                  <a:pt x="324" y="8719"/>
                  <a:pt x="377" y="8689"/>
                </a:cubicBezTo>
                <a:cubicBezTo>
                  <a:pt x="2233" y="7619"/>
                  <a:pt x="11546" y="2243"/>
                  <a:pt x="13402" y="1169"/>
                </a:cubicBezTo>
                <a:cubicBezTo>
                  <a:pt x="13582" y="1067"/>
                  <a:pt x="13718" y="819"/>
                  <a:pt x="13704" y="611"/>
                </a:cubicBezTo>
                <a:lnTo>
                  <a:pt x="13684" y="231"/>
                </a:lnTo>
                <a:cubicBezTo>
                  <a:pt x="13677" y="84"/>
                  <a:pt x="13596" y="0"/>
                  <a:pt x="134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9"/>
          <p:cNvSpPr/>
          <p:nvPr/>
        </p:nvSpPr>
        <p:spPr>
          <a:xfrm flipH="1">
            <a:off x="7430074" y="1610889"/>
            <a:ext cx="41728" cy="64717"/>
          </a:xfrm>
          <a:custGeom>
            <a:avLst/>
            <a:gdLst/>
            <a:ahLst/>
            <a:cxnLst/>
            <a:rect l="l" t="t" r="r" b="b"/>
            <a:pathLst>
              <a:path w="933" h="1447" extrusionOk="0">
                <a:moveTo>
                  <a:pt x="758" y="1"/>
                </a:moveTo>
                <a:cubicBezTo>
                  <a:pt x="729" y="1"/>
                  <a:pt x="695" y="10"/>
                  <a:pt x="661" y="30"/>
                </a:cubicBezTo>
                <a:lnTo>
                  <a:pt x="208" y="292"/>
                </a:lnTo>
                <a:cubicBezTo>
                  <a:pt x="90" y="360"/>
                  <a:pt x="1" y="526"/>
                  <a:pt x="8" y="663"/>
                </a:cubicBezTo>
                <a:lnTo>
                  <a:pt x="42" y="1295"/>
                </a:lnTo>
                <a:cubicBezTo>
                  <a:pt x="47" y="1391"/>
                  <a:pt x="100" y="1446"/>
                  <a:pt x="172" y="1446"/>
                </a:cubicBezTo>
                <a:cubicBezTo>
                  <a:pt x="202" y="1446"/>
                  <a:pt x="235" y="1437"/>
                  <a:pt x="269" y="1417"/>
                </a:cubicBezTo>
                <a:lnTo>
                  <a:pt x="725" y="1156"/>
                </a:lnTo>
                <a:cubicBezTo>
                  <a:pt x="845" y="1088"/>
                  <a:pt x="933" y="921"/>
                  <a:pt x="926" y="785"/>
                </a:cubicBezTo>
                <a:lnTo>
                  <a:pt x="889" y="156"/>
                </a:lnTo>
                <a:cubicBezTo>
                  <a:pt x="883" y="57"/>
                  <a:pt x="831" y="1"/>
                  <a:pt x="7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9"/>
          <p:cNvSpPr/>
          <p:nvPr/>
        </p:nvSpPr>
        <p:spPr>
          <a:xfrm flipH="1">
            <a:off x="6858175" y="1282874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69" y="1"/>
                </a:moveTo>
                <a:cubicBezTo>
                  <a:pt x="11525" y="1"/>
                  <a:pt x="11475" y="15"/>
                  <a:pt x="11424" y="44"/>
                </a:cubicBezTo>
                <a:lnTo>
                  <a:pt x="314" y="6456"/>
                </a:lnTo>
                <a:cubicBezTo>
                  <a:pt x="137" y="6558"/>
                  <a:pt x="0" y="6810"/>
                  <a:pt x="11" y="7014"/>
                </a:cubicBezTo>
                <a:lnTo>
                  <a:pt x="31" y="7398"/>
                </a:lnTo>
                <a:cubicBezTo>
                  <a:pt x="41" y="7542"/>
                  <a:pt x="120" y="7627"/>
                  <a:pt x="228" y="7627"/>
                </a:cubicBezTo>
                <a:cubicBezTo>
                  <a:pt x="273" y="7627"/>
                  <a:pt x="323" y="7612"/>
                  <a:pt x="375" y="7581"/>
                </a:cubicBezTo>
                <a:lnTo>
                  <a:pt x="11488" y="1170"/>
                </a:lnTo>
                <a:cubicBezTo>
                  <a:pt x="11665" y="1068"/>
                  <a:pt x="11801" y="820"/>
                  <a:pt x="11788" y="612"/>
                </a:cubicBezTo>
                <a:lnTo>
                  <a:pt x="11767" y="231"/>
                </a:lnTo>
                <a:cubicBezTo>
                  <a:pt x="11757" y="84"/>
                  <a:pt x="11678" y="1"/>
                  <a:pt x="115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29"/>
          <p:cNvSpPr/>
          <p:nvPr/>
        </p:nvSpPr>
        <p:spPr>
          <a:xfrm flipH="1">
            <a:off x="7424438" y="1737283"/>
            <a:ext cx="41728" cy="64672"/>
          </a:xfrm>
          <a:custGeom>
            <a:avLst/>
            <a:gdLst/>
            <a:ahLst/>
            <a:cxnLst/>
            <a:rect l="l" t="t" r="r" b="b"/>
            <a:pathLst>
              <a:path w="933" h="1446" extrusionOk="0">
                <a:moveTo>
                  <a:pt x="758" y="0"/>
                </a:moveTo>
                <a:cubicBezTo>
                  <a:pt x="728" y="0"/>
                  <a:pt x="695" y="10"/>
                  <a:pt x="661" y="29"/>
                </a:cubicBezTo>
                <a:lnTo>
                  <a:pt x="209" y="291"/>
                </a:lnTo>
                <a:cubicBezTo>
                  <a:pt x="89" y="359"/>
                  <a:pt x="1" y="526"/>
                  <a:pt x="8" y="662"/>
                </a:cubicBezTo>
                <a:lnTo>
                  <a:pt x="41" y="1294"/>
                </a:lnTo>
                <a:cubicBezTo>
                  <a:pt x="47" y="1390"/>
                  <a:pt x="101" y="1446"/>
                  <a:pt x="173" y="1446"/>
                </a:cubicBezTo>
                <a:cubicBezTo>
                  <a:pt x="203" y="1446"/>
                  <a:pt x="236" y="1436"/>
                  <a:pt x="270" y="1416"/>
                </a:cubicBezTo>
                <a:lnTo>
                  <a:pt x="722" y="1158"/>
                </a:lnTo>
                <a:cubicBezTo>
                  <a:pt x="841" y="1087"/>
                  <a:pt x="932" y="920"/>
                  <a:pt x="923" y="784"/>
                </a:cubicBezTo>
                <a:lnTo>
                  <a:pt x="888" y="155"/>
                </a:lnTo>
                <a:cubicBezTo>
                  <a:pt x="884" y="56"/>
                  <a:pt x="831" y="0"/>
                  <a:pt x="758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29"/>
          <p:cNvSpPr/>
          <p:nvPr/>
        </p:nvSpPr>
        <p:spPr>
          <a:xfrm flipH="1">
            <a:off x="7424886" y="1737372"/>
            <a:ext cx="40968" cy="64672"/>
          </a:xfrm>
          <a:custGeom>
            <a:avLst/>
            <a:gdLst/>
            <a:ahLst/>
            <a:cxnLst/>
            <a:rect l="l" t="t" r="r" b="b"/>
            <a:pathLst>
              <a:path w="916" h="1446" extrusionOk="0">
                <a:moveTo>
                  <a:pt x="752" y="0"/>
                </a:moveTo>
                <a:cubicBezTo>
                  <a:pt x="721" y="0"/>
                  <a:pt x="687" y="7"/>
                  <a:pt x="654" y="27"/>
                </a:cubicBezTo>
                <a:lnTo>
                  <a:pt x="202" y="289"/>
                </a:lnTo>
                <a:cubicBezTo>
                  <a:pt x="89" y="354"/>
                  <a:pt x="1" y="510"/>
                  <a:pt x="1" y="646"/>
                </a:cubicBezTo>
                <a:lnTo>
                  <a:pt x="1" y="660"/>
                </a:lnTo>
                <a:lnTo>
                  <a:pt x="34" y="1292"/>
                </a:lnTo>
                <a:cubicBezTo>
                  <a:pt x="42" y="1387"/>
                  <a:pt x="92" y="1445"/>
                  <a:pt x="167" y="1445"/>
                </a:cubicBezTo>
                <a:cubicBezTo>
                  <a:pt x="198" y="1445"/>
                  <a:pt x="229" y="1435"/>
                  <a:pt x="263" y="1414"/>
                </a:cubicBezTo>
                <a:lnTo>
                  <a:pt x="715" y="1156"/>
                </a:lnTo>
                <a:cubicBezTo>
                  <a:pt x="830" y="1088"/>
                  <a:pt x="916" y="932"/>
                  <a:pt x="916" y="799"/>
                </a:cubicBezTo>
                <a:lnTo>
                  <a:pt x="916" y="782"/>
                </a:lnTo>
                <a:lnTo>
                  <a:pt x="881" y="153"/>
                </a:lnTo>
                <a:cubicBezTo>
                  <a:pt x="878" y="55"/>
                  <a:pt x="823" y="0"/>
                  <a:pt x="75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9"/>
          <p:cNvSpPr/>
          <p:nvPr/>
        </p:nvSpPr>
        <p:spPr>
          <a:xfrm flipH="1">
            <a:off x="6852540" y="1409267"/>
            <a:ext cx="528023" cy="341207"/>
          </a:xfrm>
          <a:custGeom>
            <a:avLst/>
            <a:gdLst/>
            <a:ahLst/>
            <a:cxnLst/>
            <a:rect l="l" t="t" r="r" b="b"/>
            <a:pathLst>
              <a:path w="11806" h="7629" extrusionOk="0">
                <a:moveTo>
                  <a:pt x="11575" y="0"/>
                </a:moveTo>
                <a:cubicBezTo>
                  <a:pt x="11531" y="0"/>
                  <a:pt x="11482" y="14"/>
                  <a:pt x="11431" y="43"/>
                </a:cubicBezTo>
                <a:lnTo>
                  <a:pt x="314" y="6459"/>
                </a:lnTo>
                <a:cubicBezTo>
                  <a:pt x="137" y="6561"/>
                  <a:pt x="1" y="6812"/>
                  <a:pt x="15" y="7016"/>
                </a:cubicBezTo>
                <a:lnTo>
                  <a:pt x="35" y="7401"/>
                </a:lnTo>
                <a:cubicBezTo>
                  <a:pt x="42" y="7545"/>
                  <a:pt x="121" y="7628"/>
                  <a:pt x="230" y="7628"/>
                </a:cubicBezTo>
                <a:cubicBezTo>
                  <a:pt x="276" y="7628"/>
                  <a:pt x="326" y="7614"/>
                  <a:pt x="379" y="7584"/>
                </a:cubicBezTo>
                <a:lnTo>
                  <a:pt x="11493" y="1173"/>
                </a:lnTo>
                <a:cubicBezTo>
                  <a:pt x="11669" y="1067"/>
                  <a:pt x="11805" y="818"/>
                  <a:pt x="11795" y="614"/>
                </a:cubicBezTo>
                <a:lnTo>
                  <a:pt x="11771" y="231"/>
                </a:lnTo>
                <a:cubicBezTo>
                  <a:pt x="11764" y="85"/>
                  <a:pt x="11684" y="0"/>
                  <a:pt x="1157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29"/>
          <p:cNvSpPr/>
          <p:nvPr/>
        </p:nvSpPr>
        <p:spPr>
          <a:xfrm flipH="1">
            <a:off x="7418848" y="1864795"/>
            <a:ext cx="41863" cy="64583"/>
          </a:xfrm>
          <a:custGeom>
            <a:avLst/>
            <a:gdLst/>
            <a:ahLst/>
            <a:cxnLst/>
            <a:rect l="l" t="t" r="r" b="b"/>
            <a:pathLst>
              <a:path w="936" h="1444" extrusionOk="0">
                <a:moveTo>
                  <a:pt x="760" y="0"/>
                </a:moveTo>
                <a:cubicBezTo>
                  <a:pt x="729" y="0"/>
                  <a:pt x="696" y="10"/>
                  <a:pt x="661" y="31"/>
                </a:cubicBezTo>
                <a:lnTo>
                  <a:pt x="209" y="293"/>
                </a:lnTo>
                <a:cubicBezTo>
                  <a:pt x="90" y="360"/>
                  <a:pt x="1" y="527"/>
                  <a:pt x="8" y="663"/>
                </a:cubicBezTo>
                <a:lnTo>
                  <a:pt x="42" y="1292"/>
                </a:lnTo>
                <a:cubicBezTo>
                  <a:pt x="47" y="1389"/>
                  <a:pt x="100" y="1444"/>
                  <a:pt x="172" y="1444"/>
                </a:cubicBezTo>
                <a:cubicBezTo>
                  <a:pt x="202" y="1444"/>
                  <a:pt x="235" y="1434"/>
                  <a:pt x="270" y="1415"/>
                </a:cubicBezTo>
                <a:lnTo>
                  <a:pt x="725" y="1153"/>
                </a:lnTo>
                <a:cubicBezTo>
                  <a:pt x="845" y="1085"/>
                  <a:pt x="936" y="918"/>
                  <a:pt x="926" y="782"/>
                </a:cubicBezTo>
                <a:lnTo>
                  <a:pt x="892" y="153"/>
                </a:lnTo>
                <a:cubicBezTo>
                  <a:pt x="885" y="57"/>
                  <a:pt x="832" y="0"/>
                  <a:pt x="760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29"/>
          <p:cNvSpPr/>
          <p:nvPr/>
        </p:nvSpPr>
        <p:spPr>
          <a:xfrm flipH="1">
            <a:off x="7419116" y="1864795"/>
            <a:ext cx="41236" cy="64628"/>
          </a:xfrm>
          <a:custGeom>
            <a:avLst/>
            <a:gdLst/>
            <a:ahLst/>
            <a:cxnLst/>
            <a:rect l="l" t="t" r="r" b="b"/>
            <a:pathLst>
              <a:path w="922" h="1445" extrusionOk="0">
                <a:moveTo>
                  <a:pt x="752" y="1"/>
                </a:moveTo>
                <a:cubicBezTo>
                  <a:pt x="721" y="1"/>
                  <a:pt x="691" y="10"/>
                  <a:pt x="653" y="31"/>
                </a:cubicBezTo>
                <a:lnTo>
                  <a:pt x="201" y="293"/>
                </a:lnTo>
                <a:cubicBezTo>
                  <a:pt x="85" y="357"/>
                  <a:pt x="0" y="514"/>
                  <a:pt x="0" y="646"/>
                </a:cubicBezTo>
                <a:lnTo>
                  <a:pt x="0" y="663"/>
                </a:lnTo>
                <a:lnTo>
                  <a:pt x="34" y="1292"/>
                </a:lnTo>
                <a:cubicBezTo>
                  <a:pt x="41" y="1388"/>
                  <a:pt x="92" y="1445"/>
                  <a:pt x="167" y="1445"/>
                </a:cubicBezTo>
                <a:cubicBezTo>
                  <a:pt x="194" y="1445"/>
                  <a:pt x="228" y="1435"/>
                  <a:pt x="262" y="1415"/>
                </a:cubicBezTo>
                <a:lnTo>
                  <a:pt x="717" y="1153"/>
                </a:lnTo>
                <a:cubicBezTo>
                  <a:pt x="833" y="1088"/>
                  <a:pt x="921" y="932"/>
                  <a:pt x="918" y="796"/>
                </a:cubicBezTo>
                <a:lnTo>
                  <a:pt x="918" y="782"/>
                </a:lnTo>
                <a:lnTo>
                  <a:pt x="884" y="153"/>
                </a:lnTo>
                <a:cubicBezTo>
                  <a:pt x="877" y="54"/>
                  <a:pt x="823" y="1"/>
                  <a:pt x="7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29"/>
          <p:cNvSpPr/>
          <p:nvPr/>
        </p:nvSpPr>
        <p:spPr>
          <a:xfrm flipH="1">
            <a:off x="6847083" y="1536690"/>
            <a:ext cx="527844" cy="341162"/>
          </a:xfrm>
          <a:custGeom>
            <a:avLst/>
            <a:gdLst/>
            <a:ahLst/>
            <a:cxnLst/>
            <a:rect l="l" t="t" r="r" b="b"/>
            <a:pathLst>
              <a:path w="11802" h="7628" extrusionOk="0">
                <a:moveTo>
                  <a:pt x="11570" y="0"/>
                </a:moveTo>
                <a:cubicBezTo>
                  <a:pt x="11525" y="0"/>
                  <a:pt x="11476" y="14"/>
                  <a:pt x="11424" y="44"/>
                </a:cubicBezTo>
                <a:lnTo>
                  <a:pt x="314" y="6459"/>
                </a:lnTo>
                <a:cubicBezTo>
                  <a:pt x="137" y="6561"/>
                  <a:pt x="0" y="6813"/>
                  <a:pt x="11" y="7017"/>
                </a:cubicBezTo>
                <a:lnTo>
                  <a:pt x="31" y="7398"/>
                </a:lnTo>
                <a:cubicBezTo>
                  <a:pt x="41" y="7543"/>
                  <a:pt x="121" y="7628"/>
                  <a:pt x="231" y="7628"/>
                </a:cubicBezTo>
                <a:cubicBezTo>
                  <a:pt x="275" y="7628"/>
                  <a:pt x="324" y="7614"/>
                  <a:pt x="375" y="7585"/>
                </a:cubicBezTo>
                <a:lnTo>
                  <a:pt x="11489" y="1172"/>
                </a:lnTo>
                <a:cubicBezTo>
                  <a:pt x="11665" y="1067"/>
                  <a:pt x="11802" y="819"/>
                  <a:pt x="11788" y="615"/>
                </a:cubicBezTo>
                <a:lnTo>
                  <a:pt x="11767" y="230"/>
                </a:lnTo>
                <a:cubicBezTo>
                  <a:pt x="11760" y="85"/>
                  <a:pt x="11680" y="0"/>
                  <a:pt x="115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29"/>
          <p:cNvSpPr/>
          <p:nvPr/>
        </p:nvSpPr>
        <p:spPr>
          <a:xfrm flipH="1">
            <a:off x="7574983" y="1947044"/>
            <a:ext cx="273270" cy="217095"/>
          </a:xfrm>
          <a:custGeom>
            <a:avLst/>
            <a:gdLst/>
            <a:ahLst/>
            <a:cxnLst/>
            <a:rect l="l" t="t" r="r" b="b"/>
            <a:pathLst>
              <a:path w="6110" h="4854" extrusionOk="0">
                <a:moveTo>
                  <a:pt x="5850" y="1"/>
                </a:moveTo>
                <a:cubicBezTo>
                  <a:pt x="5806" y="1"/>
                  <a:pt x="5756" y="15"/>
                  <a:pt x="5705" y="45"/>
                </a:cubicBezTo>
                <a:lnTo>
                  <a:pt x="313" y="3163"/>
                </a:lnTo>
                <a:cubicBezTo>
                  <a:pt x="136" y="3268"/>
                  <a:pt x="1" y="3516"/>
                  <a:pt x="14" y="3720"/>
                </a:cubicBezTo>
                <a:lnTo>
                  <a:pt x="65" y="4624"/>
                </a:lnTo>
                <a:cubicBezTo>
                  <a:pt x="74" y="4768"/>
                  <a:pt x="154" y="4853"/>
                  <a:pt x="262" y="4853"/>
                </a:cubicBezTo>
                <a:cubicBezTo>
                  <a:pt x="307" y="4853"/>
                  <a:pt x="357" y="4839"/>
                  <a:pt x="408" y="4807"/>
                </a:cubicBezTo>
                <a:lnTo>
                  <a:pt x="5800" y="1691"/>
                </a:lnTo>
                <a:cubicBezTo>
                  <a:pt x="5977" y="1589"/>
                  <a:pt x="6110" y="1336"/>
                  <a:pt x="6100" y="1132"/>
                </a:cubicBezTo>
                <a:lnTo>
                  <a:pt x="6048" y="232"/>
                </a:lnTo>
                <a:cubicBezTo>
                  <a:pt x="6039" y="85"/>
                  <a:pt x="5959" y="1"/>
                  <a:pt x="585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29"/>
          <p:cNvSpPr/>
          <p:nvPr/>
        </p:nvSpPr>
        <p:spPr>
          <a:xfrm flipH="1">
            <a:off x="7513396" y="2208151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5" y="1"/>
                </a:moveTo>
                <a:cubicBezTo>
                  <a:pt x="8331" y="1"/>
                  <a:pt x="8282" y="15"/>
                  <a:pt x="8231" y="44"/>
                </a:cubicBezTo>
                <a:lnTo>
                  <a:pt x="313" y="4617"/>
                </a:lnTo>
                <a:cubicBezTo>
                  <a:pt x="136" y="4719"/>
                  <a:pt x="1" y="4971"/>
                  <a:pt x="14" y="5175"/>
                </a:cubicBezTo>
                <a:lnTo>
                  <a:pt x="34" y="5558"/>
                </a:lnTo>
                <a:cubicBezTo>
                  <a:pt x="44" y="5703"/>
                  <a:pt x="123" y="5786"/>
                  <a:pt x="232" y="5786"/>
                </a:cubicBezTo>
                <a:cubicBezTo>
                  <a:pt x="276" y="5786"/>
                  <a:pt x="326" y="5772"/>
                  <a:pt x="378" y="5742"/>
                </a:cubicBezTo>
                <a:lnTo>
                  <a:pt x="8296" y="1173"/>
                </a:lnTo>
                <a:cubicBezTo>
                  <a:pt x="8473" y="1067"/>
                  <a:pt x="8609" y="819"/>
                  <a:pt x="8595" y="615"/>
                </a:cubicBezTo>
                <a:lnTo>
                  <a:pt x="8575" y="231"/>
                </a:lnTo>
                <a:cubicBezTo>
                  <a:pt x="8565" y="86"/>
                  <a:pt x="8485" y="1"/>
                  <a:pt x="837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29"/>
          <p:cNvSpPr/>
          <p:nvPr/>
        </p:nvSpPr>
        <p:spPr>
          <a:xfrm flipH="1">
            <a:off x="7505659" y="2342416"/>
            <a:ext cx="385038" cy="258779"/>
          </a:xfrm>
          <a:custGeom>
            <a:avLst/>
            <a:gdLst/>
            <a:ahLst/>
            <a:cxnLst/>
            <a:rect l="l" t="t" r="r" b="b"/>
            <a:pathLst>
              <a:path w="8609" h="5786" extrusionOk="0">
                <a:moveTo>
                  <a:pt x="8378" y="0"/>
                </a:moveTo>
                <a:cubicBezTo>
                  <a:pt x="8333" y="0"/>
                  <a:pt x="8283" y="14"/>
                  <a:pt x="8232" y="44"/>
                </a:cubicBezTo>
                <a:lnTo>
                  <a:pt x="313" y="4621"/>
                </a:lnTo>
                <a:cubicBezTo>
                  <a:pt x="137" y="4723"/>
                  <a:pt x="1" y="4971"/>
                  <a:pt x="14" y="5178"/>
                </a:cubicBezTo>
                <a:lnTo>
                  <a:pt x="35" y="5555"/>
                </a:lnTo>
                <a:cubicBezTo>
                  <a:pt x="44" y="5700"/>
                  <a:pt x="125" y="5786"/>
                  <a:pt x="235" y="5786"/>
                </a:cubicBezTo>
                <a:cubicBezTo>
                  <a:pt x="279" y="5786"/>
                  <a:pt x="328" y="5772"/>
                  <a:pt x="378" y="5743"/>
                </a:cubicBezTo>
                <a:lnTo>
                  <a:pt x="8296" y="1169"/>
                </a:lnTo>
                <a:cubicBezTo>
                  <a:pt x="8477" y="1067"/>
                  <a:pt x="8609" y="816"/>
                  <a:pt x="8599" y="612"/>
                </a:cubicBezTo>
                <a:lnTo>
                  <a:pt x="8575" y="228"/>
                </a:lnTo>
                <a:cubicBezTo>
                  <a:pt x="8568" y="83"/>
                  <a:pt x="8487" y="0"/>
                  <a:pt x="837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29"/>
          <p:cNvSpPr/>
          <p:nvPr/>
        </p:nvSpPr>
        <p:spPr>
          <a:xfrm flipH="1">
            <a:off x="7497877" y="2476547"/>
            <a:ext cx="384903" cy="258824"/>
          </a:xfrm>
          <a:custGeom>
            <a:avLst/>
            <a:gdLst/>
            <a:ahLst/>
            <a:cxnLst/>
            <a:rect l="l" t="t" r="r" b="b"/>
            <a:pathLst>
              <a:path w="8606" h="5787" extrusionOk="0">
                <a:moveTo>
                  <a:pt x="8374" y="0"/>
                </a:moveTo>
                <a:cubicBezTo>
                  <a:pt x="8329" y="0"/>
                  <a:pt x="8280" y="14"/>
                  <a:pt x="8228" y="44"/>
                </a:cubicBezTo>
                <a:lnTo>
                  <a:pt x="313" y="4624"/>
                </a:lnTo>
                <a:cubicBezTo>
                  <a:pt x="133" y="4729"/>
                  <a:pt x="1" y="4977"/>
                  <a:pt x="10" y="5184"/>
                </a:cubicBezTo>
                <a:lnTo>
                  <a:pt x="31" y="5559"/>
                </a:lnTo>
                <a:cubicBezTo>
                  <a:pt x="41" y="5703"/>
                  <a:pt x="120" y="5786"/>
                  <a:pt x="229" y="5786"/>
                </a:cubicBezTo>
                <a:cubicBezTo>
                  <a:pt x="275" y="5786"/>
                  <a:pt x="325" y="5772"/>
                  <a:pt x="378" y="5742"/>
                </a:cubicBezTo>
                <a:lnTo>
                  <a:pt x="8292" y="1173"/>
                </a:lnTo>
                <a:cubicBezTo>
                  <a:pt x="8473" y="1067"/>
                  <a:pt x="8606" y="819"/>
                  <a:pt x="8595" y="615"/>
                </a:cubicBezTo>
                <a:lnTo>
                  <a:pt x="8571" y="230"/>
                </a:lnTo>
                <a:cubicBezTo>
                  <a:pt x="8564" y="85"/>
                  <a:pt x="8484" y="0"/>
                  <a:pt x="837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29"/>
          <p:cNvSpPr/>
          <p:nvPr/>
        </p:nvSpPr>
        <p:spPr>
          <a:xfrm flipH="1">
            <a:off x="7490005" y="2610768"/>
            <a:ext cx="385038" cy="258824"/>
          </a:xfrm>
          <a:custGeom>
            <a:avLst/>
            <a:gdLst/>
            <a:ahLst/>
            <a:cxnLst/>
            <a:rect l="l" t="t" r="r" b="b"/>
            <a:pathLst>
              <a:path w="8609" h="5787" extrusionOk="0">
                <a:moveTo>
                  <a:pt x="8378" y="1"/>
                </a:moveTo>
                <a:cubicBezTo>
                  <a:pt x="8333" y="1"/>
                  <a:pt x="8283" y="15"/>
                  <a:pt x="8232" y="45"/>
                </a:cubicBezTo>
                <a:lnTo>
                  <a:pt x="314" y="4628"/>
                </a:lnTo>
                <a:cubicBezTo>
                  <a:pt x="137" y="4730"/>
                  <a:pt x="1" y="4981"/>
                  <a:pt x="11" y="5185"/>
                </a:cubicBezTo>
                <a:lnTo>
                  <a:pt x="35" y="5556"/>
                </a:lnTo>
                <a:cubicBezTo>
                  <a:pt x="42" y="5702"/>
                  <a:pt x="122" y="5786"/>
                  <a:pt x="232" y="5786"/>
                </a:cubicBezTo>
                <a:cubicBezTo>
                  <a:pt x="277" y="5786"/>
                  <a:pt x="326" y="5773"/>
                  <a:pt x="378" y="5743"/>
                </a:cubicBezTo>
                <a:lnTo>
                  <a:pt x="8296" y="1171"/>
                </a:lnTo>
                <a:cubicBezTo>
                  <a:pt x="8473" y="1069"/>
                  <a:pt x="8609" y="816"/>
                  <a:pt x="8596" y="612"/>
                </a:cubicBezTo>
                <a:lnTo>
                  <a:pt x="8575" y="228"/>
                </a:lnTo>
                <a:cubicBezTo>
                  <a:pt x="8566" y="84"/>
                  <a:pt x="8486" y="1"/>
                  <a:pt x="83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9"/>
          <p:cNvSpPr/>
          <p:nvPr/>
        </p:nvSpPr>
        <p:spPr>
          <a:xfrm flipH="1">
            <a:off x="7311776" y="2178811"/>
            <a:ext cx="96427" cy="334632"/>
          </a:xfrm>
          <a:custGeom>
            <a:avLst/>
            <a:gdLst/>
            <a:ahLst/>
            <a:cxnLst/>
            <a:rect l="l" t="t" r="r" b="b"/>
            <a:pathLst>
              <a:path w="2156" h="7482" extrusionOk="0">
                <a:moveTo>
                  <a:pt x="1596" y="0"/>
                </a:moveTo>
                <a:cubicBezTo>
                  <a:pt x="1551" y="0"/>
                  <a:pt x="1501" y="14"/>
                  <a:pt x="1449" y="44"/>
                </a:cubicBezTo>
                <a:lnTo>
                  <a:pt x="313" y="700"/>
                </a:lnTo>
                <a:cubicBezTo>
                  <a:pt x="132" y="805"/>
                  <a:pt x="0" y="1053"/>
                  <a:pt x="10" y="1257"/>
                </a:cubicBezTo>
                <a:lnTo>
                  <a:pt x="364" y="7251"/>
                </a:lnTo>
                <a:cubicBezTo>
                  <a:pt x="371" y="7397"/>
                  <a:pt x="451" y="7481"/>
                  <a:pt x="561" y="7481"/>
                </a:cubicBezTo>
                <a:cubicBezTo>
                  <a:pt x="606" y="7481"/>
                  <a:pt x="656" y="7468"/>
                  <a:pt x="708" y="7438"/>
                </a:cubicBezTo>
                <a:lnTo>
                  <a:pt x="1846" y="6779"/>
                </a:lnTo>
                <a:cubicBezTo>
                  <a:pt x="2023" y="6677"/>
                  <a:pt x="2156" y="6429"/>
                  <a:pt x="2145" y="6222"/>
                </a:cubicBezTo>
                <a:lnTo>
                  <a:pt x="1795" y="231"/>
                </a:lnTo>
                <a:cubicBezTo>
                  <a:pt x="1786" y="84"/>
                  <a:pt x="1706" y="0"/>
                  <a:pt x="159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9"/>
          <p:cNvSpPr/>
          <p:nvPr/>
        </p:nvSpPr>
        <p:spPr>
          <a:xfrm flipH="1">
            <a:off x="7307214" y="2529905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6" y="0"/>
                </a:moveTo>
                <a:cubicBezTo>
                  <a:pt x="1583" y="0"/>
                  <a:pt x="1521" y="19"/>
                  <a:pt x="1456" y="57"/>
                </a:cubicBezTo>
                <a:lnTo>
                  <a:pt x="317" y="714"/>
                </a:lnTo>
                <a:cubicBezTo>
                  <a:pt x="140" y="816"/>
                  <a:pt x="1" y="1027"/>
                  <a:pt x="11" y="1179"/>
                </a:cubicBezTo>
                <a:cubicBezTo>
                  <a:pt x="15" y="1278"/>
                  <a:pt x="78" y="1332"/>
                  <a:pt x="168" y="1332"/>
                </a:cubicBezTo>
                <a:cubicBezTo>
                  <a:pt x="220" y="1332"/>
                  <a:pt x="282" y="1314"/>
                  <a:pt x="347" y="1275"/>
                </a:cubicBezTo>
                <a:lnTo>
                  <a:pt x="1486" y="619"/>
                </a:lnTo>
                <a:cubicBezTo>
                  <a:pt x="1667" y="517"/>
                  <a:pt x="1803" y="306"/>
                  <a:pt x="1792" y="153"/>
                </a:cubicBezTo>
                <a:cubicBezTo>
                  <a:pt x="1788" y="54"/>
                  <a:pt x="1726" y="0"/>
                  <a:pt x="163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9"/>
          <p:cNvSpPr/>
          <p:nvPr/>
        </p:nvSpPr>
        <p:spPr>
          <a:xfrm flipH="1">
            <a:off x="7137841" y="2205691"/>
            <a:ext cx="89092" cy="207121"/>
          </a:xfrm>
          <a:custGeom>
            <a:avLst/>
            <a:gdLst/>
            <a:ahLst/>
            <a:cxnLst/>
            <a:rect l="l" t="t" r="r" b="b"/>
            <a:pathLst>
              <a:path w="1992" h="4631" extrusionOk="0">
                <a:moveTo>
                  <a:pt x="1597" y="1"/>
                </a:moveTo>
                <a:cubicBezTo>
                  <a:pt x="1553" y="1"/>
                  <a:pt x="1503" y="15"/>
                  <a:pt x="1452" y="44"/>
                </a:cubicBezTo>
                <a:lnTo>
                  <a:pt x="313" y="701"/>
                </a:lnTo>
                <a:cubicBezTo>
                  <a:pt x="136" y="807"/>
                  <a:pt x="0" y="1055"/>
                  <a:pt x="13" y="1259"/>
                </a:cubicBezTo>
                <a:lnTo>
                  <a:pt x="197" y="4403"/>
                </a:lnTo>
                <a:cubicBezTo>
                  <a:pt x="204" y="4548"/>
                  <a:pt x="285" y="4631"/>
                  <a:pt x="394" y="4631"/>
                </a:cubicBezTo>
                <a:cubicBezTo>
                  <a:pt x="439" y="4631"/>
                  <a:pt x="489" y="4617"/>
                  <a:pt x="540" y="4587"/>
                </a:cubicBezTo>
                <a:lnTo>
                  <a:pt x="1679" y="3931"/>
                </a:lnTo>
                <a:cubicBezTo>
                  <a:pt x="1856" y="3829"/>
                  <a:pt x="1992" y="3578"/>
                  <a:pt x="1979" y="3374"/>
                </a:cubicBezTo>
                <a:lnTo>
                  <a:pt x="1795" y="232"/>
                </a:lnTo>
                <a:cubicBezTo>
                  <a:pt x="1788" y="85"/>
                  <a:pt x="1707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9"/>
          <p:cNvSpPr/>
          <p:nvPr/>
        </p:nvSpPr>
        <p:spPr>
          <a:xfrm flipH="1">
            <a:off x="7138422" y="2205691"/>
            <a:ext cx="87929" cy="207121"/>
          </a:xfrm>
          <a:custGeom>
            <a:avLst/>
            <a:gdLst/>
            <a:ahLst/>
            <a:cxnLst/>
            <a:rect l="l" t="t" r="r" b="b"/>
            <a:pathLst>
              <a:path w="1966" h="4631" extrusionOk="0">
                <a:moveTo>
                  <a:pt x="1585" y="0"/>
                </a:moveTo>
                <a:cubicBezTo>
                  <a:pt x="1541" y="0"/>
                  <a:pt x="1489" y="14"/>
                  <a:pt x="1439" y="44"/>
                </a:cubicBezTo>
                <a:lnTo>
                  <a:pt x="300" y="701"/>
                </a:lnTo>
                <a:cubicBezTo>
                  <a:pt x="130" y="799"/>
                  <a:pt x="0" y="1034"/>
                  <a:pt x="0" y="1235"/>
                </a:cubicBezTo>
                <a:lnTo>
                  <a:pt x="0" y="1259"/>
                </a:lnTo>
                <a:lnTo>
                  <a:pt x="184" y="4403"/>
                </a:lnTo>
                <a:cubicBezTo>
                  <a:pt x="191" y="4549"/>
                  <a:pt x="273" y="4631"/>
                  <a:pt x="381" y="4631"/>
                </a:cubicBezTo>
                <a:cubicBezTo>
                  <a:pt x="425" y="4631"/>
                  <a:pt x="477" y="4618"/>
                  <a:pt x="527" y="4587"/>
                </a:cubicBezTo>
                <a:lnTo>
                  <a:pt x="1666" y="3931"/>
                </a:lnTo>
                <a:cubicBezTo>
                  <a:pt x="1836" y="3832"/>
                  <a:pt x="1966" y="3601"/>
                  <a:pt x="1966" y="3400"/>
                </a:cubicBezTo>
                <a:lnTo>
                  <a:pt x="1966" y="3374"/>
                </a:lnTo>
                <a:lnTo>
                  <a:pt x="1782" y="232"/>
                </a:lnTo>
                <a:cubicBezTo>
                  <a:pt x="1775" y="85"/>
                  <a:pt x="1693" y="0"/>
                  <a:pt x="15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29"/>
          <p:cNvSpPr/>
          <p:nvPr/>
        </p:nvSpPr>
        <p:spPr>
          <a:xfrm flipH="1">
            <a:off x="7133413" y="2429317"/>
            <a:ext cx="80639" cy="59618"/>
          </a:xfrm>
          <a:custGeom>
            <a:avLst/>
            <a:gdLst/>
            <a:ahLst/>
            <a:cxnLst/>
            <a:rect l="l" t="t" r="r" b="b"/>
            <a:pathLst>
              <a:path w="1803" h="1333" extrusionOk="0">
                <a:moveTo>
                  <a:pt x="1634" y="1"/>
                </a:moveTo>
                <a:cubicBezTo>
                  <a:pt x="1582" y="1"/>
                  <a:pt x="1521" y="19"/>
                  <a:pt x="1456" y="56"/>
                </a:cubicBezTo>
                <a:lnTo>
                  <a:pt x="317" y="712"/>
                </a:lnTo>
                <a:cubicBezTo>
                  <a:pt x="140" y="817"/>
                  <a:pt x="1" y="1025"/>
                  <a:pt x="11" y="1181"/>
                </a:cubicBezTo>
                <a:cubicBezTo>
                  <a:pt x="17" y="1280"/>
                  <a:pt x="79" y="1333"/>
                  <a:pt x="169" y="1333"/>
                </a:cubicBezTo>
                <a:cubicBezTo>
                  <a:pt x="222" y="1333"/>
                  <a:pt x="284" y="1314"/>
                  <a:pt x="351" y="1277"/>
                </a:cubicBezTo>
                <a:lnTo>
                  <a:pt x="1487" y="621"/>
                </a:lnTo>
                <a:cubicBezTo>
                  <a:pt x="1666" y="519"/>
                  <a:pt x="1803" y="307"/>
                  <a:pt x="1793" y="151"/>
                </a:cubicBezTo>
                <a:cubicBezTo>
                  <a:pt x="1788" y="54"/>
                  <a:pt x="1725" y="1"/>
                  <a:pt x="16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29"/>
          <p:cNvSpPr/>
          <p:nvPr/>
        </p:nvSpPr>
        <p:spPr>
          <a:xfrm flipH="1">
            <a:off x="6963995" y="1900664"/>
            <a:ext cx="100273" cy="411649"/>
          </a:xfrm>
          <a:custGeom>
            <a:avLst/>
            <a:gdLst/>
            <a:ahLst/>
            <a:cxnLst/>
            <a:rect l="l" t="t" r="r" b="b"/>
            <a:pathLst>
              <a:path w="2242" h="9204" extrusionOk="0">
                <a:moveTo>
                  <a:pt x="1597" y="1"/>
                </a:moveTo>
                <a:cubicBezTo>
                  <a:pt x="1552" y="1"/>
                  <a:pt x="1501" y="15"/>
                  <a:pt x="1449" y="45"/>
                </a:cubicBezTo>
                <a:lnTo>
                  <a:pt x="313" y="701"/>
                </a:lnTo>
                <a:cubicBezTo>
                  <a:pt x="133" y="806"/>
                  <a:pt x="1" y="1055"/>
                  <a:pt x="10" y="1259"/>
                </a:cubicBezTo>
                <a:lnTo>
                  <a:pt x="446" y="8973"/>
                </a:lnTo>
                <a:cubicBezTo>
                  <a:pt x="455" y="9120"/>
                  <a:pt x="535" y="9204"/>
                  <a:pt x="644" y="9204"/>
                </a:cubicBezTo>
                <a:cubicBezTo>
                  <a:pt x="689" y="9204"/>
                  <a:pt x="738" y="9189"/>
                  <a:pt x="790" y="9160"/>
                </a:cubicBezTo>
                <a:lnTo>
                  <a:pt x="1928" y="8504"/>
                </a:lnTo>
                <a:cubicBezTo>
                  <a:pt x="2105" y="8398"/>
                  <a:pt x="2241" y="8150"/>
                  <a:pt x="2231" y="7946"/>
                </a:cubicBezTo>
                <a:lnTo>
                  <a:pt x="1792" y="232"/>
                </a:lnTo>
                <a:cubicBezTo>
                  <a:pt x="1785" y="85"/>
                  <a:pt x="1706" y="1"/>
                  <a:pt x="1597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29"/>
          <p:cNvSpPr/>
          <p:nvPr/>
        </p:nvSpPr>
        <p:spPr>
          <a:xfrm flipH="1">
            <a:off x="6964487" y="1900664"/>
            <a:ext cx="99334" cy="411649"/>
          </a:xfrm>
          <a:custGeom>
            <a:avLst/>
            <a:gdLst/>
            <a:ahLst/>
            <a:cxnLst/>
            <a:rect l="l" t="t" r="r" b="b"/>
            <a:pathLst>
              <a:path w="2221" h="9204" extrusionOk="0">
                <a:moveTo>
                  <a:pt x="1588" y="1"/>
                </a:moveTo>
                <a:cubicBezTo>
                  <a:pt x="1541" y="1"/>
                  <a:pt x="1494" y="14"/>
                  <a:pt x="1439" y="45"/>
                </a:cubicBezTo>
                <a:lnTo>
                  <a:pt x="303" y="701"/>
                </a:lnTo>
                <a:cubicBezTo>
                  <a:pt x="130" y="799"/>
                  <a:pt x="0" y="1034"/>
                  <a:pt x="0" y="1234"/>
                </a:cubicBezTo>
                <a:lnTo>
                  <a:pt x="0" y="1259"/>
                </a:lnTo>
                <a:lnTo>
                  <a:pt x="436" y="8973"/>
                </a:lnTo>
                <a:cubicBezTo>
                  <a:pt x="446" y="9119"/>
                  <a:pt x="524" y="9204"/>
                  <a:pt x="633" y="9204"/>
                </a:cubicBezTo>
                <a:cubicBezTo>
                  <a:pt x="678" y="9204"/>
                  <a:pt x="728" y="9190"/>
                  <a:pt x="780" y="9160"/>
                </a:cubicBezTo>
                <a:lnTo>
                  <a:pt x="1918" y="8504"/>
                </a:lnTo>
                <a:cubicBezTo>
                  <a:pt x="2088" y="8405"/>
                  <a:pt x="2221" y="8170"/>
                  <a:pt x="2221" y="7970"/>
                </a:cubicBezTo>
                <a:lnTo>
                  <a:pt x="2221" y="7946"/>
                </a:lnTo>
                <a:lnTo>
                  <a:pt x="1782" y="232"/>
                </a:lnTo>
                <a:cubicBezTo>
                  <a:pt x="1775" y="85"/>
                  <a:pt x="1698" y="1"/>
                  <a:pt x="158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29"/>
          <p:cNvSpPr/>
          <p:nvPr/>
        </p:nvSpPr>
        <p:spPr>
          <a:xfrm flipH="1">
            <a:off x="6959612" y="2328775"/>
            <a:ext cx="80505" cy="59618"/>
          </a:xfrm>
          <a:custGeom>
            <a:avLst/>
            <a:gdLst/>
            <a:ahLst/>
            <a:cxnLst/>
            <a:rect l="l" t="t" r="r" b="b"/>
            <a:pathLst>
              <a:path w="1800" h="1333" extrusionOk="0">
                <a:moveTo>
                  <a:pt x="1633" y="1"/>
                </a:moveTo>
                <a:cubicBezTo>
                  <a:pt x="1580" y="1"/>
                  <a:pt x="1518" y="19"/>
                  <a:pt x="1453" y="57"/>
                </a:cubicBezTo>
                <a:lnTo>
                  <a:pt x="314" y="713"/>
                </a:lnTo>
                <a:cubicBezTo>
                  <a:pt x="137" y="815"/>
                  <a:pt x="1" y="1025"/>
                  <a:pt x="8" y="1182"/>
                </a:cubicBezTo>
                <a:cubicBezTo>
                  <a:pt x="14" y="1279"/>
                  <a:pt x="77" y="1333"/>
                  <a:pt x="168" y="1333"/>
                </a:cubicBezTo>
                <a:cubicBezTo>
                  <a:pt x="220" y="1333"/>
                  <a:pt x="282" y="1315"/>
                  <a:pt x="348" y="1278"/>
                </a:cubicBezTo>
                <a:lnTo>
                  <a:pt x="1487" y="617"/>
                </a:lnTo>
                <a:cubicBezTo>
                  <a:pt x="1664" y="515"/>
                  <a:pt x="1800" y="308"/>
                  <a:pt x="1793" y="152"/>
                </a:cubicBezTo>
                <a:cubicBezTo>
                  <a:pt x="1786" y="54"/>
                  <a:pt x="1723" y="1"/>
                  <a:pt x="16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29"/>
          <p:cNvSpPr/>
          <p:nvPr/>
        </p:nvSpPr>
        <p:spPr>
          <a:xfrm flipH="1">
            <a:off x="6790238" y="1952456"/>
            <a:ext cx="91418" cy="259316"/>
          </a:xfrm>
          <a:custGeom>
            <a:avLst/>
            <a:gdLst/>
            <a:ahLst/>
            <a:cxnLst/>
            <a:rect l="l" t="t" r="r" b="b"/>
            <a:pathLst>
              <a:path w="2044" h="5798" extrusionOk="0">
                <a:moveTo>
                  <a:pt x="1601" y="1"/>
                </a:moveTo>
                <a:cubicBezTo>
                  <a:pt x="1555" y="1"/>
                  <a:pt x="1505" y="15"/>
                  <a:pt x="1452" y="46"/>
                </a:cubicBezTo>
                <a:lnTo>
                  <a:pt x="317" y="702"/>
                </a:lnTo>
                <a:cubicBezTo>
                  <a:pt x="137" y="804"/>
                  <a:pt x="1" y="1055"/>
                  <a:pt x="14" y="1259"/>
                </a:cubicBezTo>
                <a:lnTo>
                  <a:pt x="252" y="5568"/>
                </a:lnTo>
                <a:cubicBezTo>
                  <a:pt x="259" y="5713"/>
                  <a:pt x="339" y="5798"/>
                  <a:pt x="448" y="5798"/>
                </a:cubicBezTo>
                <a:cubicBezTo>
                  <a:pt x="492" y="5798"/>
                  <a:pt x="541" y="5784"/>
                  <a:pt x="592" y="5755"/>
                </a:cubicBezTo>
                <a:lnTo>
                  <a:pt x="1731" y="5094"/>
                </a:lnTo>
                <a:cubicBezTo>
                  <a:pt x="1912" y="4992"/>
                  <a:pt x="2044" y="4744"/>
                  <a:pt x="2034" y="4537"/>
                </a:cubicBezTo>
                <a:lnTo>
                  <a:pt x="1796" y="230"/>
                </a:lnTo>
                <a:cubicBezTo>
                  <a:pt x="1789" y="85"/>
                  <a:pt x="1710" y="1"/>
                  <a:pt x="1601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29"/>
          <p:cNvSpPr/>
          <p:nvPr/>
        </p:nvSpPr>
        <p:spPr>
          <a:xfrm flipH="1">
            <a:off x="6790685" y="1952546"/>
            <a:ext cx="90345" cy="259271"/>
          </a:xfrm>
          <a:custGeom>
            <a:avLst/>
            <a:gdLst/>
            <a:ahLst/>
            <a:cxnLst/>
            <a:rect l="l" t="t" r="r" b="b"/>
            <a:pathLst>
              <a:path w="2020" h="5797" extrusionOk="0">
                <a:moveTo>
                  <a:pt x="1584" y="0"/>
                </a:moveTo>
                <a:cubicBezTo>
                  <a:pt x="1540" y="0"/>
                  <a:pt x="1493" y="13"/>
                  <a:pt x="1438" y="44"/>
                </a:cubicBezTo>
                <a:lnTo>
                  <a:pt x="303" y="700"/>
                </a:lnTo>
                <a:cubicBezTo>
                  <a:pt x="129" y="799"/>
                  <a:pt x="0" y="1033"/>
                  <a:pt x="0" y="1234"/>
                </a:cubicBezTo>
                <a:lnTo>
                  <a:pt x="0" y="1257"/>
                </a:lnTo>
                <a:lnTo>
                  <a:pt x="238" y="5566"/>
                </a:lnTo>
                <a:cubicBezTo>
                  <a:pt x="245" y="5712"/>
                  <a:pt x="324" y="5797"/>
                  <a:pt x="432" y="5797"/>
                </a:cubicBezTo>
                <a:cubicBezTo>
                  <a:pt x="479" y="5797"/>
                  <a:pt x="528" y="5779"/>
                  <a:pt x="578" y="5753"/>
                </a:cubicBezTo>
                <a:lnTo>
                  <a:pt x="1717" y="5092"/>
                </a:lnTo>
                <a:cubicBezTo>
                  <a:pt x="1890" y="4995"/>
                  <a:pt x="2020" y="4760"/>
                  <a:pt x="2020" y="4559"/>
                </a:cubicBezTo>
                <a:lnTo>
                  <a:pt x="2020" y="4535"/>
                </a:lnTo>
                <a:lnTo>
                  <a:pt x="1782" y="228"/>
                </a:lnTo>
                <a:cubicBezTo>
                  <a:pt x="1775" y="82"/>
                  <a:pt x="1694" y="0"/>
                  <a:pt x="15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29"/>
          <p:cNvSpPr/>
          <p:nvPr/>
        </p:nvSpPr>
        <p:spPr>
          <a:xfrm flipH="1">
            <a:off x="6785676" y="2228188"/>
            <a:ext cx="80594" cy="59663"/>
          </a:xfrm>
          <a:custGeom>
            <a:avLst/>
            <a:gdLst/>
            <a:ahLst/>
            <a:cxnLst/>
            <a:rect l="l" t="t" r="r" b="b"/>
            <a:pathLst>
              <a:path w="1802" h="1334" extrusionOk="0">
                <a:moveTo>
                  <a:pt x="1631" y="0"/>
                </a:moveTo>
                <a:cubicBezTo>
                  <a:pt x="1579" y="0"/>
                  <a:pt x="1517" y="18"/>
                  <a:pt x="1452" y="55"/>
                </a:cubicBezTo>
                <a:lnTo>
                  <a:pt x="313" y="715"/>
                </a:lnTo>
                <a:cubicBezTo>
                  <a:pt x="136" y="817"/>
                  <a:pt x="0" y="1027"/>
                  <a:pt x="7" y="1181"/>
                </a:cubicBezTo>
                <a:cubicBezTo>
                  <a:pt x="13" y="1279"/>
                  <a:pt x="76" y="1333"/>
                  <a:pt x="167" y="1333"/>
                </a:cubicBezTo>
                <a:cubicBezTo>
                  <a:pt x="219" y="1333"/>
                  <a:pt x="282" y="1315"/>
                  <a:pt x="347" y="1275"/>
                </a:cubicBezTo>
                <a:lnTo>
                  <a:pt x="1486" y="619"/>
                </a:lnTo>
                <a:cubicBezTo>
                  <a:pt x="1662" y="517"/>
                  <a:pt x="1802" y="307"/>
                  <a:pt x="1792" y="153"/>
                </a:cubicBezTo>
                <a:cubicBezTo>
                  <a:pt x="1785" y="54"/>
                  <a:pt x="1723" y="0"/>
                  <a:pt x="16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29"/>
          <p:cNvSpPr/>
          <p:nvPr/>
        </p:nvSpPr>
        <p:spPr>
          <a:xfrm flipH="1">
            <a:off x="5347500" y="2436071"/>
            <a:ext cx="257303" cy="278100"/>
          </a:xfrm>
          <a:custGeom>
            <a:avLst/>
            <a:gdLst/>
            <a:ahLst/>
            <a:cxnLst/>
            <a:rect l="l" t="t" r="r" b="b"/>
            <a:pathLst>
              <a:path w="5753" h="6218" extrusionOk="0">
                <a:moveTo>
                  <a:pt x="1934" y="0"/>
                </a:moveTo>
                <a:lnTo>
                  <a:pt x="0" y="1140"/>
                </a:lnTo>
                <a:cubicBezTo>
                  <a:pt x="265" y="1989"/>
                  <a:pt x="755" y="2985"/>
                  <a:pt x="1064" y="3618"/>
                </a:cubicBezTo>
                <a:cubicBezTo>
                  <a:pt x="2037" y="5587"/>
                  <a:pt x="2874" y="6217"/>
                  <a:pt x="3787" y="6217"/>
                </a:cubicBezTo>
                <a:cubicBezTo>
                  <a:pt x="3889" y="6217"/>
                  <a:pt x="3992" y="6209"/>
                  <a:pt x="4096" y="6194"/>
                </a:cubicBezTo>
                <a:cubicBezTo>
                  <a:pt x="5753" y="5963"/>
                  <a:pt x="5637" y="5352"/>
                  <a:pt x="4685" y="4451"/>
                </a:cubicBezTo>
                <a:cubicBezTo>
                  <a:pt x="3981" y="3784"/>
                  <a:pt x="3644" y="3098"/>
                  <a:pt x="3644" y="3098"/>
                </a:cubicBezTo>
                <a:lnTo>
                  <a:pt x="3644" y="3098"/>
                </a:lnTo>
                <a:cubicBezTo>
                  <a:pt x="4015" y="3271"/>
                  <a:pt x="4311" y="3404"/>
                  <a:pt x="4532" y="3441"/>
                </a:cubicBezTo>
                <a:cubicBezTo>
                  <a:pt x="4584" y="3449"/>
                  <a:pt x="4632" y="3453"/>
                  <a:pt x="4678" y="3453"/>
                </a:cubicBezTo>
                <a:cubicBezTo>
                  <a:pt x="5021" y="3453"/>
                  <a:pt x="5193" y="3226"/>
                  <a:pt x="5229" y="3087"/>
                </a:cubicBezTo>
                <a:cubicBezTo>
                  <a:pt x="5259" y="2968"/>
                  <a:pt x="4953" y="2914"/>
                  <a:pt x="4559" y="2598"/>
                </a:cubicBezTo>
                <a:cubicBezTo>
                  <a:pt x="4059" y="2193"/>
                  <a:pt x="3774" y="1846"/>
                  <a:pt x="3142" y="1557"/>
                </a:cubicBezTo>
                <a:cubicBezTo>
                  <a:pt x="2903" y="1449"/>
                  <a:pt x="2400" y="1132"/>
                  <a:pt x="2298" y="895"/>
                </a:cubicBezTo>
                <a:cubicBezTo>
                  <a:pt x="2189" y="650"/>
                  <a:pt x="2067" y="344"/>
                  <a:pt x="1934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29"/>
          <p:cNvSpPr/>
          <p:nvPr/>
        </p:nvSpPr>
        <p:spPr>
          <a:xfrm flipH="1">
            <a:off x="5501533" y="1627393"/>
            <a:ext cx="276624" cy="869991"/>
          </a:xfrm>
          <a:custGeom>
            <a:avLst/>
            <a:gdLst/>
            <a:ahLst/>
            <a:cxnLst/>
            <a:rect l="l" t="t" r="r" b="b"/>
            <a:pathLst>
              <a:path w="6185" h="19452" extrusionOk="0">
                <a:moveTo>
                  <a:pt x="1108" y="1"/>
                </a:moveTo>
                <a:cubicBezTo>
                  <a:pt x="1108" y="1"/>
                  <a:pt x="707" y="1130"/>
                  <a:pt x="316" y="1796"/>
                </a:cubicBezTo>
                <a:cubicBezTo>
                  <a:pt x="0" y="2334"/>
                  <a:pt x="266" y="10925"/>
                  <a:pt x="425" y="11645"/>
                </a:cubicBezTo>
                <a:cubicBezTo>
                  <a:pt x="585" y="12367"/>
                  <a:pt x="3726" y="19390"/>
                  <a:pt x="3726" y="19390"/>
                </a:cubicBezTo>
                <a:cubicBezTo>
                  <a:pt x="3726" y="19390"/>
                  <a:pt x="3930" y="19451"/>
                  <a:pt x="4250" y="19451"/>
                </a:cubicBezTo>
                <a:cubicBezTo>
                  <a:pt x="4731" y="19451"/>
                  <a:pt x="5476" y="19314"/>
                  <a:pt x="6184" y="18625"/>
                </a:cubicBezTo>
                <a:lnTo>
                  <a:pt x="3848" y="11268"/>
                </a:lnTo>
                <a:lnTo>
                  <a:pt x="3702" y="4998"/>
                </a:lnTo>
                <a:cubicBezTo>
                  <a:pt x="3702" y="4998"/>
                  <a:pt x="3795" y="481"/>
                  <a:pt x="1108" y="1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29"/>
          <p:cNvSpPr/>
          <p:nvPr/>
        </p:nvSpPr>
        <p:spPr>
          <a:xfrm flipH="1">
            <a:off x="5501533" y="1627393"/>
            <a:ext cx="227069" cy="869991"/>
          </a:xfrm>
          <a:custGeom>
            <a:avLst/>
            <a:gdLst/>
            <a:ahLst/>
            <a:cxnLst/>
            <a:rect l="l" t="t" r="r" b="b"/>
            <a:pathLst>
              <a:path w="5077" h="19452" extrusionOk="0">
                <a:moveTo>
                  <a:pt x="0" y="1"/>
                </a:moveTo>
                <a:lnTo>
                  <a:pt x="0" y="1"/>
                </a:lnTo>
                <a:cubicBezTo>
                  <a:pt x="1687" y="521"/>
                  <a:pt x="1714" y="1589"/>
                  <a:pt x="1894" y="3921"/>
                </a:cubicBezTo>
                <a:cubicBezTo>
                  <a:pt x="2054" y="5941"/>
                  <a:pt x="2152" y="18160"/>
                  <a:pt x="2152" y="18160"/>
                </a:cubicBezTo>
                <a:cubicBezTo>
                  <a:pt x="2132" y="18176"/>
                  <a:pt x="2111" y="18190"/>
                  <a:pt x="2091" y="18207"/>
                </a:cubicBezTo>
                <a:cubicBezTo>
                  <a:pt x="2407" y="18918"/>
                  <a:pt x="2618" y="19390"/>
                  <a:pt x="2618" y="19390"/>
                </a:cubicBezTo>
                <a:cubicBezTo>
                  <a:pt x="2618" y="19390"/>
                  <a:pt x="2822" y="19451"/>
                  <a:pt x="3142" y="19451"/>
                </a:cubicBezTo>
                <a:cubicBezTo>
                  <a:pt x="3621" y="19451"/>
                  <a:pt x="4366" y="19312"/>
                  <a:pt x="5076" y="18625"/>
                </a:cubicBezTo>
                <a:lnTo>
                  <a:pt x="2740" y="11268"/>
                </a:lnTo>
                <a:lnTo>
                  <a:pt x="2594" y="4998"/>
                </a:lnTo>
                <a:lnTo>
                  <a:pt x="2594" y="4948"/>
                </a:lnTo>
                <a:cubicBezTo>
                  <a:pt x="2594" y="4441"/>
                  <a:pt x="2516" y="450"/>
                  <a:pt x="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29"/>
          <p:cNvSpPr/>
          <p:nvPr/>
        </p:nvSpPr>
        <p:spPr>
          <a:xfrm flipH="1">
            <a:off x="6065067" y="3665748"/>
            <a:ext cx="104030" cy="177961"/>
          </a:xfrm>
          <a:custGeom>
            <a:avLst/>
            <a:gdLst/>
            <a:ahLst/>
            <a:cxnLst/>
            <a:rect l="l" t="t" r="r" b="b"/>
            <a:pathLst>
              <a:path w="2326" h="3979" extrusionOk="0">
                <a:moveTo>
                  <a:pt x="0" y="1"/>
                </a:moveTo>
                <a:lnTo>
                  <a:pt x="0" y="3979"/>
                </a:lnTo>
                <a:lnTo>
                  <a:pt x="2326" y="3979"/>
                </a:lnTo>
                <a:lnTo>
                  <a:pt x="2326" y="1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29"/>
          <p:cNvSpPr/>
          <p:nvPr/>
        </p:nvSpPr>
        <p:spPr>
          <a:xfrm flipH="1">
            <a:off x="5634903" y="3520704"/>
            <a:ext cx="109084" cy="191915"/>
          </a:xfrm>
          <a:custGeom>
            <a:avLst/>
            <a:gdLst/>
            <a:ahLst/>
            <a:cxnLst/>
            <a:rect l="l" t="t" r="r" b="b"/>
            <a:pathLst>
              <a:path w="2439" h="4291" extrusionOk="0">
                <a:moveTo>
                  <a:pt x="1" y="0"/>
                </a:moveTo>
                <a:lnTo>
                  <a:pt x="1" y="4212"/>
                </a:lnTo>
                <a:lnTo>
                  <a:pt x="2323" y="4291"/>
                </a:lnTo>
                <a:lnTo>
                  <a:pt x="2439" y="82"/>
                </a:lnTo>
                <a:lnTo>
                  <a:pt x="1" y="0"/>
                </a:ln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29"/>
          <p:cNvSpPr/>
          <p:nvPr/>
        </p:nvSpPr>
        <p:spPr>
          <a:xfrm flipH="1">
            <a:off x="5621798" y="2374305"/>
            <a:ext cx="574672" cy="1394347"/>
          </a:xfrm>
          <a:custGeom>
            <a:avLst/>
            <a:gdLst/>
            <a:ahLst/>
            <a:cxnLst/>
            <a:rect l="l" t="t" r="r" b="b"/>
            <a:pathLst>
              <a:path w="12849" h="31176" extrusionOk="0">
                <a:moveTo>
                  <a:pt x="12151" y="1"/>
                </a:moveTo>
                <a:lnTo>
                  <a:pt x="938" y="481"/>
                </a:lnTo>
                <a:cubicBezTo>
                  <a:pt x="938" y="2700"/>
                  <a:pt x="786" y="15603"/>
                  <a:pt x="786" y="15603"/>
                </a:cubicBezTo>
                <a:cubicBezTo>
                  <a:pt x="734" y="16238"/>
                  <a:pt x="119" y="17374"/>
                  <a:pt x="72" y="19676"/>
                </a:cubicBezTo>
                <a:cubicBezTo>
                  <a:pt x="0" y="23011"/>
                  <a:pt x="513" y="30868"/>
                  <a:pt x="513" y="30868"/>
                </a:cubicBezTo>
                <a:cubicBezTo>
                  <a:pt x="513" y="30868"/>
                  <a:pt x="1043" y="31175"/>
                  <a:pt x="1844" y="31175"/>
                </a:cubicBezTo>
                <a:cubicBezTo>
                  <a:pt x="2214" y="31175"/>
                  <a:pt x="2641" y="31110"/>
                  <a:pt x="3101" y="30919"/>
                </a:cubicBezTo>
                <a:cubicBezTo>
                  <a:pt x="3101" y="30919"/>
                  <a:pt x="4927" y="19805"/>
                  <a:pt x="5341" y="16504"/>
                </a:cubicBezTo>
                <a:cubicBezTo>
                  <a:pt x="5705" y="13624"/>
                  <a:pt x="6959" y="5934"/>
                  <a:pt x="6959" y="5934"/>
                </a:cubicBezTo>
                <a:lnTo>
                  <a:pt x="8734" y="15670"/>
                </a:lnTo>
                <a:cubicBezTo>
                  <a:pt x="8734" y="15670"/>
                  <a:pt x="8306" y="17387"/>
                  <a:pt x="8448" y="19363"/>
                </a:cubicBezTo>
                <a:cubicBezTo>
                  <a:pt x="8558" y="20889"/>
                  <a:pt x="9972" y="28539"/>
                  <a:pt x="9972" y="28539"/>
                </a:cubicBezTo>
                <a:cubicBezTo>
                  <a:pt x="9972" y="28539"/>
                  <a:pt x="10560" y="28938"/>
                  <a:pt x="11502" y="28938"/>
                </a:cubicBezTo>
                <a:cubicBezTo>
                  <a:pt x="11843" y="28938"/>
                  <a:pt x="12231" y="28886"/>
                  <a:pt x="12654" y="28743"/>
                </a:cubicBezTo>
                <a:cubicBezTo>
                  <a:pt x="12654" y="28743"/>
                  <a:pt x="12790" y="16739"/>
                  <a:pt x="12817" y="15338"/>
                </a:cubicBezTo>
                <a:cubicBezTo>
                  <a:pt x="12848" y="13740"/>
                  <a:pt x="12151" y="1"/>
                  <a:pt x="1215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9"/>
          <p:cNvSpPr/>
          <p:nvPr/>
        </p:nvSpPr>
        <p:spPr>
          <a:xfrm flipH="1">
            <a:off x="5928209" y="3777427"/>
            <a:ext cx="269826" cy="302520"/>
          </a:xfrm>
          <a:custGeom>
            <a:avLst/>
            <a:gdLst/>
            <a:ahLst/>
            <a:cxnLst/>
            <a:rect l="l" t="t" r="r" b="b"/>
            <a:pathLst>
              <a:path w="6033" h="6764" extrusionOk="0">
                <a:moveTo>
                  <a:pt x="631" y="0"/>
                </a:moveTo>
                <a:cubicBezTo>
                  <a:pt x="499" y="0"/>
                  <a:pt x="388" y="433"/>
                  <a:pt x="283" y="829"/>
                </a:cubicBezTo>
                <a:cubicBezTo>
                  <a:pt x="158" y="1305"/>
                  <a:pt x="1" y="1841"/>
                  <a:pt x="198" y="2318"/>
                </a:cubicBezTo>
                <a:cubicBezTo>
                  <a:pt x="307" y="2583"/>
                  <a:pt x="481" y="2814"/>
                  <a:pt x="644" y="3052"/>
                </a:cubicBezTo>
                <a:cubicBezTo>
                  <a:pt x="923" y="3464"/>
                  <a:pt x="1171" y="3912"/>
                  <a:pt x="1225" y="4402"/>
                </a:cubicBezTo>
                <a:cubicBezTo>
                  <a:pt x="1249" y="4619"/>
                  <a:pt x="1239" y="4837"/>
                  <a:pt x="1273" y="5051"/>
                </a:cubicBezTo>
                <a:cubicBezTo>
                  <a:pt x="1392" y="5796"/>
                  <a:pt x="1915" y="6377"/>
                  <a:pt x="2640" y="6588"/>
                </a:cubicBezTo>
                <a:cubicBezTo>
                  <a:pt x="3016" y="6699"/>
                  <a:pt x="3453" y="6763"/>
                  <a:pt x="3899" y="6763"/>
                </a:cubicBezTo>
                <a:cubicBezTo>
                  <a:pt x="4572" y="6763"/>
                  <a:pt x="5263" y="6617"/>
                  <a:pt x="5791" y="6265"/>
                </a:cubicBezTo>
                <a:cubicBezTo>
                  <a:pt x="6032" y="6105"/>
                  <a:pt x="5982" y="5408"/>
                  <a:pt x="5842" y="5160"/>
                </a:cubicBezTo>
                <a:cubicBezTo>
                  <a:pt x="5699" y="4909"/>
                  <a:pt x="5298" y="4551"/>
                  <a:pt x="5121" y="4327"/>
                </a:cubicBezTo>
                <a:cubicBezTo>
                  <a:pt x="4366" y="3382"/>
                  <a:pt x="4091" y="3079"/>
                  <a:pt x="3765" y="2270"/>
                </a:cubicBezTo>
                <a:cubicBezTo>
                  <a:pt x="3561" y="1774"/>
                  <a:pt x="3465" y="1512"/>
                  <a:pt x="3357" y="1080"/>
                </a:cubicBezTo>
                <a:cubicBezTo>
                  <a:pt x="3285" y="801"/>
                  <a:pt x="3255" y="638"/>
                  <a:pt x="3221" y="424"/>
                </a:cubicBezTo>
                <a:cubicBezTo>
                  <a:pt x="3174" y="129"/>
                  <a:pt x="3097" y="6"/>
                  <a:pt x="2977" y="6"/>
                </a:cubicBezTo>
                <a:cubicBezTo>
                  <a:pt x="2976" y="6"/>
                  <a:pt x="2974" y="6"/>
                  <a:pt x="2973" y="6"/>
                </a:cubicBezTo>
                <a:lnTo>
                  <a:pt x="2973" y="335"/>
                </a:lnTo>
                <a:cubicBezTo>
                  <a:pt x="2976" y="574"/>
                  <a:pt x="2272" y="650"/>
                  <a:pt x="1896" y="650"/>
                </a:cubicBezTo>
                <a:cubicBezTo>
                  <a:pt x="1865" y="650"/>
                  <a:pt x="1836" y="650"/>
                  <a:pt x="1810" y="649"/>
                </a:cubicBezTo>
                <a:cubicBezTo>
                  <a:pt x="1283" y="628"/>
                  <a:pt x="817" y="445"/>
                  <a:pt x="647" y="258"/>
                </a:cubicBezTo>
                <a:lnTo>
                  <a:pt x="647" y="2"/>
                </a:lnTo>
                <a:cubicBezTo>
                  <a:pt x="642" y="1"/>
                  <a:pt x="636" y="0"/>
                  <a:pt x="63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29"/>
          <p:cNvSpPr/>
          <p:nvPr/>
        </p:nvSpPr>
        <p:spPr>
          <a:xfrm flipH="1">
            <a:off x="5386008" y="3673709"/>
            <a:ext cx="396890" cy="204393"/>
          </a:xfrm>
          <a:custGeom>
            <a:avLst/>
            <a:gdLst/>
            <a:ahLst/>
            <a:cxnLst/>
            <a:rect l="l" t="t" r="r" b="b"/>
            <a:pathLst>
              <a:path w="8874" h="4570" extrusionOk="0">
                <a:moveTo>
                  <a:pt x="857" y="1"/>
                </a:moveTo>
                <a:cubicBezTo>
                  <a:pt x="645" y="1"/>
                  <a:pt x="466" y="992"/>
                  <a:pt x="323" y="1634"/>
                </a:cubicBezTo>
                <a:cubicBezTo>
                  <a:pt x="191" y="2236"/>
                  <a:pt x="0" y="2933"/>
                  <a:pt x="474" y="3263"/>
                </a:cubicBezTo>
                <a:cubicBezTo>
                  <a:pt x="833" y="3510"/>
                  <a:pt x="1609" y="3576"/>
                  <a:pt x="2244" y="3576"/>
                </a:cubicBezTo>
                <a:cubicBezTo>
                  <a:pt x="2448" y="3576"/>
                  <a:pt x="2638" y="3569"/>
                  <a:pt x="2795" y="3559"/>
                </a:cubicBezTo>
                <a:cubicBezTo>
                  <a:pt x="2811" y="3558"/>
                  <a:pt x="2828" y="3558"/>
                  <a:pt x="2844" y="3558"/>
                </a:cubicBezTo>
                <a:cubicBezTo>
                  <a:pt x="3489" y="3558"/>
                  <a:pt x="4474" y="4246"/>
                  <a:pt x="5236" y="4416"/>
                </a:cubicBezTo>
                <a:cubicBezTo>
                  <a:pt x="5716" y="4524"/>
                  <a:pt x="6169" y="4569"/>
                  <a:pt x="6578" y="4569"/>
                </a:cubicBezTo>
                <a:cubicBezTo>
                  <a:pt x="7391" y="4569"/>
                  <a:pt x="8029" y="4390"/>
                  <a:pt x="8357" y="4171"/>
                </a:cubicBezTo>
                <a:cubicBezTo>
                  <a:pt x="8853" y="3841"/>
                  <a:pt x="8874" y="3266"/>
                  <a:pt x="8395" y="3049"/>
                </a:cubicBezTo>
                <a:cubicBezTo>
                  <a:pt x="7629" y="2706"/>
                  <a:pt x="5940" y="2036"/>
                  <a:pt x="5070" y="1601"/>
                </a:cubicBezTo>
                <a:cubicBezTo>
                  <a:pt x="4549" y="1339"/>
                  <a:pt x="4023" y="965"/>
                  <a:pt x="3703" y="614"/>
                </a:cubicBezTo>
                <a:cubicBezTo>
                  <a:pt x="3435" y="329"/>
                  <a:pt x="3339" y="156"/>
                  <a:pt x="3217" y="153"/>
                </a:cubicBezTo>
                <a:lnTo>
                  <a:pt x="3203" y="512"/>
                </a:lnTo>
                <a:cubicBezTo>
                  <a:pt x="2988" y="621"/>
                  <a:pt x="2670" y="671"/>
                  <a:pt x="2336" y="671"/>
                </a:cubicBezTo>
                <a:cubicBezTo>
                  <a:pt x="1721" y="671"/>
                  <a:pt x="1052" y="502"/>
                  <a:pt x="871" y="227"/>
                </a:cubicBezTo>
                <a:lnTo>
                  <a:pt x="871" y="2"/>
                </a:lnTo>
                <a:cubicBezTo>
                  <a:pt x="866" y="1"/>
                  <a:pt x="862" y="1"/>
                  <a:pt x="85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29"/>
          <p:cNvSpPr/>
          <p:nvPr/>
        </p:nvSpPr>
        <p:spPr>
          <a:xfrm flipH="1">
            <a:off x="5740409" y="2556650"/>
            <a:ext cx="144820" cy="488442"/>
          </a:xfrm>
          <a:custGeom>
            <a:avLst/>
            <a:gdLst/>
            <a:ahLst/>
            <a:cxnLst/>
            <a:rect l="l" t="t" r="r" b="b"/>
            <a:pathLst>
              <a:path w="3238" h="10921" extrusionOk="0">
                <a:moveTo>
                  <a:pt x="3237" y="0"/>
                </a:moveTo>
                <a:lnTo>
                  <a:pt x="3237" y="0"/>
                </a:lnTo>
                <a:cubicBezTo>
                  <a:pt x="1857" y="1333"/>
                  <a:pt x="0" y="1857"/>
                  <a:pt x="0" y="1857"/>
                </a:cubicBezTo>
                <a:lnTo>
                  <a:pt x="1653" y="10920"/>
                </a:lnTo>
                <a:lnTo>
                  <a:pt x="755" y="2258"/>
                </a:lnTo>
                <a:cubicBezTo>
                  <a:pt x="2611" y="1170"/>
                  <a:pt x="3237" y="1"/>
                  <a:pt x="32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29"/>
          <p:cNvSpPr/>
          <p:nvPr/>
        </p:nvSpPr>
        <p:spPr>
          <a:xfrm flipH="1">
            <a:off x="5643847" y="1629987"/>
            <a:ext cx="484998" cy="819943"/>
          </a:xfrm>
          <a:custGeom>
            <a:avLst/>
            <a:gdLst/>
            <a:ahLst/>
            <a:cxnLst/>
            <a:rect l="l" t="t" r="r" b="b"/>
            <a:pathLst>
              <a:path w="10844" h="18333" extrusionOk="0">
                <a:moveTo>
                  <a:pt x="6852" y="1"/>
                </a:moveTo>
                <a:lnTo>
                  <a:pt x="3456" y="99"/>
                </a:lnTo>
                <a:cubicBezTo>
                  <a:pt x="2667" y="290"/>
                  <a:pt x="1072" y="551"/>
                  <a:pt x="715" y="2125"/>
                </a:cubicBezTo>
                <a:cubicBezTo>
                  <a:pt x="286" y="4019"/>
                  <a:pt x="147" y="8137"/>
                  <a:pt x="147" y="8137"/>
                </a:cubicBezTo>
                <a:lnTo>
                  <a:pt x="1" y="17302"/>
                </a:lnTo>
                <a:cubicBezTo>
                  <a:pt x="797" y="17883"/>
                  <a:pt x="2655" y="18332"/>
                  <a:pt x="4736" y="18332"/>
                </a:cubicBezTo>
                <a:cubicBezTo>
                  <a:pt x="6832" y="18332"/>
                  <a:pt x="9154" y="17877"/>
                  <a:pt x="10843" y="16643"/>
                </a:cubicBezTo>
                <a:cubicBezTo>
                  <a:pt x="10843" y="16643"/>
                  <a:pt x="10432" y="5638"/>
                  <a:pt x="10432" y="3925"/>
                </a:cubicBezTo>
                <a:cubicBezTo>
                  <a:pt x="10432" y="2211"/>
                  <a:pt x="9480" y="154"/>
                  <a:pt x="6852" y="1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9"/>
          <p:cNvSpPr/>
          <p:nvPr/>
        </p:nvSpPr>
        <p:spPr>
          <a:xfrm flipH="1">
            <a:off x="5632309" y="1611873"/>
            <a:ext cx="191781" cy="868336"/>
          </a:xfrm>
          <a:custGeom>
            <a:avLst/>
            <a:gdLst/>
            <a:ahLst/>
            <a:cxnLst/>
            <a:rect l="l" t="t" r="r" b="b"/>
            <a:pathLst>
              <a:path w="4288" h="19415" extrusionOk="0">
                <a:moveTo>
                  <a:pt x="3" y="1"/>
                </a:moveTo>
                <a:lnTo>
                  <a:pt x="0" y="229"/>
                </a:lnTo>
                <a:cubicBezTo>
                  <a:pt x="0" y="229"/>
                  <a:pt x="1183" y="1164"/>
                  <a:pt x="1503" y="2551"/>
                </a:cubicBezTo>
                <a:cubicBezTo>
                  <a:pt x="1823" y="3938"/>
                  <a:pt x="1874" y="19414"/>
                  <a:pt x="1874" y="19414"/>
                </a:cubicBezTo>
                <a:cubicBezTo>
                  <a:pt x="1874" y="19414"/>
                  <a:pt x="3516" y="19111"/>
                  <a:pt x="4287" y="18507"/>
                </a:cubicBezTo>
                <a:cubicBezTo>
                  <a:pt x="4287" y="18507"/>
                  <a:pt x="4189" y="6288"/>
                  <a:pt x="4029" y="4268"/>
                </a:cubicBezTo>
                <a:cubicBezTo>
                  <a:pt x="3794" y="1205"/>
                  <a:pt x="3818" y="324"/>
                  <a:pt x="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9"/>
          <p:cNvSpPr/>
          <p:nvPr/>
        </p:nvSpPr>
        <p:spPr>
          <a:xfrm flipH="1">
            <a:off x="5898243" y="1611873"/>
            <a:ext cx="277250" cy="872898"/>
          </a:xfrm>
          <a:custGeom>
            <a:avLst/>
            <a:gdLst/>
            <a:ahLst/>
            <a:cxnLst/>
            <a:rect l="l" t="t" r="r" b="b"/>
            <a:pathLst>
              <a:path w="6199" h="19517" extrusionOk="0">
                <a:moveTo>
                  <a:pt x="3808" y="1"/>
                </a:moveTo>
                <a:cubicBezTo>
                  <a:pt x="3808" y="1"/>
                  <a:pt x="3808" y="1"/>
                  <a:pt x="3808" y="1"/>
                </a:cubicBezTo>
                <a:cubicBezTo>
                  <a:pt x="3808" y="1"/>
                  <a:pt x="2363" y="304"/>
                  <a:pt x="1201" y="773"/>
                </a:cubicBezTo>
                <a:cubicBezTo>
                  <a:pt x="562" y="1028"/>
                  <a:pt x="96" y="3605"/>
                  <a:pt x="44" y="5598"/>
                </a:cubicBezTo>
                <a:cubicBezTo>
                  <a:pt x="0" y="7338"/>
                  <a:pt x="276" y="18575"/>
                  <a:pt x="276" y="18575"/>
                </a:cubicBezTo>
                <a:cubicBezTo>
                  <a:pt x="1567" y="19347"/>
                  <a:pt x="3280" y="19516"/>
                  <a:pt x="4532" y="19516"/>
                </a:cubicBezTo>
                <a:cubicBezTo>
                  <a:pt x="5504" y="19516"/>
                  <a:pt x="6198" y="19414"/>
                  <a:pt x="6198" y="19414"/>
                </a:cubicBezTo>
                <a:cubicBezTo>
                  <a:pt x="6198" y="19414"/>
                  <a:pt x="6042" y="11343"/>
                  <a:pt x="6021" y="6709"/>
                </a:cubicBezTo>
                <a:cubicBezTo>
                  <a:pt x="5998" y="1354"/>
                  <a:pt x="3814" y="1"/>
                  <a:pt x="380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29"/>
          <p:cNvSpPr/>
          <p:nvPr/>
        </p:nvSpPr>
        <p:spPr>
          <a:xfrm flipH="1">
            <a:off x="6104157" y="1678782"/>
            <a:ext cx="824461" cy="466169"/>
          </a:xfrm>
          <a:custGeom>
            <a:avLst/>
            <a:gdLst/>
            <a:ahLst/>
            <a:cxnLst/>
            <a:rect l="l" t="t" r="r" b="b"/>
            <a:pathLst>
              <a:path w="18434" h="10423" extrusionOk="0">
                <a:moveTo>
                  <a:pt x="4188" y="1"/>
                </a:moveTo>
                <a:cubicBezTo>
                  <a:pt x="4055" y="1"/>
                  <a:pt x="3918" y="115"/>
                  <a:pt x="3876" y="253"/>
                </a:cubicBezTo>
                <a:cubicBezTo>
                  <a:pt x="3825" y="427"/>
                  <a:pt x="3883" y="617"/>
                  <a:pt x="3941" y="790"/>
                </a:cubicBezTo>
                <a:cubicBezTo>
                  <a:pt x="4015" y="1018"/>
                  <a:pt x="4247" y="1337"/>
                  <a:pt x="3924" y="1389"/>
                </a:cubicBezTo>
                <a:cubicBezTo>
                  <a:pt x="3884" y="1395"/>
                  <a:pt x="3843" y="1398"/>
                  <a:pt x="3803" y="1398"/>
                </a:cubicBezTo>
                <a:cubicBezTo>
                  <a:pt x="3567" y="1398"/>
                  <a:pt x="3324" y="1298"/>
                  <a:pt x="3117" y="1208"/>
                </a:cubicBezTo>
                <a:cubicBezTo>
                  <a:pt x="2703" y="1031"/>
                  <a:pt x="2298" y="835"/>
                  <a:pt x="1901" y="623"/>
                </a:cubicBezTo>
                <a:cubicBezTo>
                  <a:pt x="1642" y="488"/>
                  <a:pt x="1377" y="338"/>
                  <a:pt x="1088" y="334"/>
                </a:cubicBezTo>
                <a:cubicBezTo>
                  <a:pt x="1084" y="334"/>
                  <a:pt x="1080" y="334"/>
                  <a:pt x="1075" y="334"/>
                </a:cubicBezTo>
                <a:cubicBezTo>
                  <a:pt x="655" y="334"/>
                  <a:pt x="274" y="655"/>
                  <a:pt x="139" y="1052"/>
                </a:cubicBezTo>
                <a:cubicBezTo>
                  <a:pt x="0" y="1453"/>
                  <a:pt x="85" y="1905"/>
                  <a:pt x="289" y="2279"/>
                </a:cubicBezTo>
                <a:cubicBezTo>
                  <a:pt x="493" y="2650"/>
                  <a:pt x="806" y="2949"/>
                  <a:pt x="1143" y="3211"/>
                </a:cubicBezTo>
                <a:cubicBezTo>
                  <a:pt x="1870" y="3772"/>
                  <a:pt x="2832" y="4030"/>
                  <a:pt x="3713" y="4265"/>
                </a:cubicBezTo>
                <a:cubicBezTo>
                  <a:pt x="4137" y="4377"/>
                  <a:pt x="4423" y="4510"/>
                  <a:pt x="4953" y="4842"/>
                </a:cubicBezTo>
                <a:cubicBezTo>
                  <a:pt x="5657" y="5335"/>
                  <a:pt x="9312" y="8450"/>
                  <a:pt x="11063" y="9732"/>
                </a:cubicBezTo>
                <a:cubicBezTo>
                  <a:pt x="11731" y="10221"/>
                  <a:pt x="12198" y="10423"/>
                  <a:pt x="12583" y="10423"/>
                </a:cubicBezTo>
                <a:cubicBezTo>
                  <a:pt x="13111" y="10423"/>
                  <a:pt x="13486" y="10043"/>
                  <a:pt x="14021" y="9500"/>
                </a:cubicBezTo>
                <a:cubicBezTo>
                  <a:pt x="14945" y="8562"/>
                  <a:pt x="18434" y="4155"/>
                  <a:pt x="18434" y="4155"/>
                </a:cubicBezTo>
                <a:lnTo>
                  <a:pt x="15622" y="2208"/>
                </a:lnTo>
                <a:cubicBezTo>
                  <a:pt x="14599" y="3951"/>
                  <a:pt x="12375" y="7467"/>
                  <a:pt x="12375" y="7467"/>
                </a:cubicBezTo>
                <a:cubicBezTo>
                  <a:pt x="12179" y="7314"/>
                  <a:pt x="7503" y="4387"/>
                  <a:pt x="6450" y="3082"/>
                </a:cubicBezTo>
                <a:cubicBezTo>
                  <a:pt x="6202" y="2568"/>
                  <a:pt x="6008" y="2140"/>
                  <a:pt x="5657" y="1681"/>
                </a:cubicBezTo>
                <a:cubicBezTo>
                  <a:pt x="5253" y="1154"/>
                  <a:pt x="4838" y="637"/>
                  <a:pt x="4410" y="134"/>
                </a:cubicBezTo>
                <a:cubicBezTo>
                  <a:pt x="4376" y="96"/>
                  <a:pt x="4341" y="55"/>
                  <a:pt x="4301" y="32"/>
                </a:cubicBezTo>
                <a:cubicBezTo>
                  <a:pt x="4265" y="10"/>
                  <a:pt x="4227" y="1"/>
                  <a:pt x="4188" y="1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29"/>
          <p:cNvSpPr/>
          <p:nvPr/>
        </p:nvSpPr>
        <p:spPr>
          <a:xfrm flipH="1">
            <a:off x="6046193" y="1635801"/>
            <a:ext cx="633217" cy="519034"/>
          </a:xfrm>
          <a:custGeom>
            <a:avLst/>
            <a:gdLst/>
            <a:ahLst/>
            <a:cxnLst/>
            <a:rect l="l" t="t" r="r" b="b"/>
            <a:pathLst>
              <a:path w="14158" h="11605" extrusionOk="0">
                <a:moveTo>
                  <a:pt x="13117" y="0"/>
                </a:moveTo>
                <a:lnTo>
                  <a:pt x="13117" y="0"/>
                </a:ln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569" y="5232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7" y="11370"/>
                  <a:pt x="6785" y="11604"/>
                  <a:pt x="7194" y="11604"/>
                </a:cubicBezTo>
                <a:cubicBezTo>
                  <a:pt x="7494" y="11604"/>
                  <a:pt x="7790" y="11477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838" y="5263"/>
                  <a:pt x="14157" y="1139"/>
                  <a:pt x="13117" y="0"/>
                </a:cubicBez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29"/>
          <p:cNvSpPr/>
          <p:nvPr/>
        </p:nvSpPr>
        <p:spPr>
          <a:xfrm flipH="1">
            <a:off x="6065693" y="1635801"/>
            <a:ext cx="613716" cy="518989"/>
          </a:xfrm>
          <a:custGeom>
            <a:avLst/>
            <a:gdLst/>
            <a:ahLst/>
            <a:cxnLst/>
            <a:rect l="l" t="t" r="r" b="b"/>
            <a:pathLst>
              <a:path w="13722" h="11604" extrusionOk="0">
                <a:moveTo>
                  <a:pt x="13117" y="0"/>
                </a:moveTo>
                <a:cubicBezTo>
                  <a:pt x="10737" y="694"/>
                  <a:pt x="10897" y="1537"/>
                  <a:pt x="9316" y="4063"/>
                </a:cubicBezTo>
                <a:cubicBezTo>
                  <a:pt x="7732" y="6589"/>
                  <a:pt x="6674" y="7735"/>
                  <a:pt x="6674" y="7735"/>
                </a:cubicBezTo>
                <a:lnTo>
                  <a:pt x="1622" y="4553"/>
                </a:lnTo>
                <a:cubicBezTo>
                  <a:pt x="1622" y="4553"/>
                  <a:pt x="1571" y="4586"/>
                  <a:pt x="1486" y="4651"/>
                </a:cubicBezTo>
                <a:cubicBezTo>
                  <a:pt x="1207" y="4865"/>
                  <a:pt x="558" y="5436"/>
                  <a:pt x="112" y="6375"/>
                </a:cubicBezTo>
                <a:cubicBezTo>
                  <a:pt x="75" y="6456"/>
                  <a:pt x="38" y="6538"/>
                  <a:pt x="1" y="6626"/>
                </a:cubicBezTo>
                <a:cubicBezTo>
                  <a:pt x="1" y="6626"/>
                  <a:pt x="5080" y="10563"/>
                  <a:pt x="5787" y="11005"/>
                </a:cubicBezTo>
                <a:cubicBezTo>
                  <a:pt x="6368" y="11369"/>
                  <a:pt x="6786" y="11603"/>
                  <a:pt x="7194" y="11603"/>
                </a:cubicBezTo>
                <a:cubicBezTo>
                  <a:pt x="7494" y="11603"/>
                  <a:pt x="7790" y="11478"/>
                  <a:pt x="8140" y="11182"/>
                </a:cubicBezTo>
                <a:cubicBezTo>
                  <a:pt x="8969" y="10481"/>
                  <a:pt x="12311" y="6806"/>
                  <a:pt x="12311" y="6806"/>
                </a:cubicBezTo>
                <a:cubicBezTo>
                  <a:pt x="13239" y="5865"/>
                  <a:pt x="13722" y="3968"/>
                  <a:pt x="13722" y="2370"/>
                </a:cubicBezTo>
                <a:cubicBezTo>
                  <a:pt x="13722" y="1347"/>
                  <a:pt x="13522" y="445"/>
                  <a:pt x="131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/>
          <p:nvPr/>
        </p:nvSpPr>
        <p:spPr>
          <a:xfrm flipH="1">
            <a:off x="5934739" y="1742963"/>
            <a:ext cx="81400" cy="269826"/>
          </a:xfrm>
          <a:custGeom>
            <a:avLst/>
            <a:gdLst/>
            <a:ahLst/>
            <a:cxnLst/>
            <a:rect l="l" t="t" r="r" b="b"/>
            <a:pathLst>
              <a:path w="1820" h="6033" extrusionOk="0">
                <a:moveTo>
                  <a:pt x="1" y="1"/>
                </a:moveTo>
                <a:lnTo>
                  <a:pt x="785" y="1320"/>
                </a:lnTo>
                <a:lnTo>
                  <a:pt x="228" y="2656"/>
                </a:lnTo>
                <a:lnTo>
                  <a:pt x="1819" y="6032"/>
                </a:lnTo>
                <a:lnTo>
                  <a:pt x="500" y="2656"/>
                </a:lnTo>
                <a:lnTo>
                  <a:pt x="1003" y="124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9"/>
          <p:cNvSpPr/>
          <p:nvPr/>
        </p:nvSpPr>
        <p:spPr>
          <a:xfrm flipH="1">
            <a:off x="5670638" y="1725028"/>
            <a:ext cx="54162" cy="278145"/>
          </a:xfrm>
          <a:custGeom>
            <a:avLst/>
            <a:gdLst/>
            <a:ahLst/>
            <a:cxnLst/>
            <a:rect l="l" t="t" r="r" b="b"/>
            <a:pathLst>
              <a:path w="1211" h="6219" extrusionOk="0">
                <a:moveTo>
                  <a:pt x="558" y="0"/>
                </a:moveTo>
                <a:lnTo>
                  <a:pt x="137" y="1401"/>
                </a:lnTo>
                <a:lnTo>
                  <a:pt x="935" y="2459"/>
                </a:lnTo>
                <a:lnTo>
                  <a:pt x="0" y="6219"/>
                </a:lnTo>
                <a:lnTo>
                  <a:pt x="1210" y="2415"/>
                </a:lnTo>
                <a:lnTo>
                  <a:pt x="341" y="1286"/>
                </a:lnTo>
                <a:lnTo>
                  <a:pt x="5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29"/>
          <p:cNvSpPr/>
          <p:nvPr/>
        </p:nvSpPr>
        <p:spPr>
          <a:xfrm flipH="1">
            <a:off x="5663169" y="1150084"/>
            <a:ext cx="285793" cy="285614"/>
          </a:xfrm>
          <a:custGeom>
            <a:avLst/>
            <a:gdLst/>
            <a:ahLst/>
            <a:cxnLst/>
            <a:rect l="l" t="t" r="r" b="b"/>
            <a:pathLst>
              <a:path w="6390" h="6386" extrusionOk="0">
                <a:moveTo>
                  <a:pt x="3194" y="1"/>
                </a:moveTo>
                <a:cubicBezTo>
                  <a:pt x="1433" y="1"/>
                  <a:pt x="1" y="1429"/>
                  <a:pt x="1" y="3194"/>
                </a:cubicBezTo>
                <a:cubicBezTo>
                  <a:pt x="1" y="4958"/>
                  <a:pt x="1433" y="6386"/>
                  <a:pt x="3194" y="6386"/>
                </a:cubicBezTo>
                <a:cubicBezTo>
                  <a:pt x="4958" y="6386"/>
                  <a:pt x="6390" y="4958"/>
                  <a:pt x="6390" y="3194"/>
                </a:cubicBezTo>
                <a:cubicBezTo>
                  <a:pt x="6390" y="1429"/>
                  <a:pt x="4958" y="1"/>
                  <a:pt x="319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29"/>
          <p:cNvSpPr/>
          <p:nvPr/>
        </p:nvSpPr>
        <p:spPr>
          <a:xfrm flipH="1">
            <a:off x="5992076" y="1394463"/>
            <a:ext cx="60871" cy="149516"/>
          </a:xfrm>
          <a:custGeom>
            <a:avLst/>
            <a:gdLst/>
            <a:ahLst/>
            <a:cxnLst/>
            <a:rect l="l" t="t" r="r" b="b"/>
            <a:pathLst>
              <a:path w="1361" h="3343" extrusionOk="0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518" y="2431"/>
                  <a:pt x="725" y="2829"/>
                </a:cubicBezTo>
                <a:cubicBezTo>
                  <a:pt x="932" y="3230"/>
                  <a:pt x="1360" y="3343"/>
                  <a:pt x="1360" y="3343"/>
                </a:cubicBezTo>
                <a:lnTo>
                  <a:pt x="1326" y="1632"/>
                </a:lnTo>
                <a:lnTo>
                  <a:pt x="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9"/>
          <p:cNvSpPr/>
          <p:nvPr/>
        </p:nvSpPr>
        <p:spPr>
          <a:xfrm flipH="1">
            <a:off x="6009251" y="1238238"/>
            <a:ext cx="78045" cy="161323"/>
          </a:xfrm>
          <a:custGeom>
            <a:avLst/>
            <a:gdLst/>
            <a:ahLst/>
            <a:cxnLst/>
            <a:rect l="l" t="t" r="r" b="b"/>
            <a:pathLst>
              <a:path w="1745" h="3607" extrusionOk="0">
                <a:moveTo>
                  <a:pt x="1287" y="0"/>
                </a:moveTo>
                <a:cubicBezTo>
                  <a:pt x="1096" y="0"/>
                  <a:pt x="731" y="47"/>
                  <a:pt x="426" y="359"/>
                </a:cubicBezTo>
                <a:cubicBezTo>
                  <a:pt x="0" y="794"/>
                  <a:pt x="238" y="2158"/>
                  <a:pt x="768" y="3494"/>
                </a:cubicBezTo>
                <a:lnTo>
                  <a:pt x="1744" y="3606"/>
                </a:lnTo>
                <a:lnTo>
                  <a:pt x="1744" y="3606"/>
                </a:lnTo>
                <a:lnTo>
                  <a:pt x="1418" y="9"/>
                </a:lnTo>
                <a:cubicBezTo>
                  <a:pt x="1418" y="9"/>
                  <a:pt x="1368" y="0"/>
                  <a:pt x="12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29"/>
          <p:cNvSpPr/>
          <p:nvPr/>
        </p:nvSpPr>
        <p:spPr>
          <a:xfrm flipH="1">
            <a:off x="5679001" y="1171552"/>
            <a:ext cx="430657" cy="559107"/>
          </a:xfrm>
          <a:custGeom>
            <a:avLst/>
            <a:gdLst/>
            <a:ahLst/>
            <a:cxnLst/>
            <a:rect l="l" t="t" r="r" b="b"/>
            <a:pathLst>
              <a:path w="9629" h="12501" extrusionOk="0">
                <a:moveTo>
                  <a:pt x="6227" y="0"/>
                </a:moveTo>
                <a:cubicBezTo>
                  <a:pt x="5320" y="0"/>
                  <a:pt x="4384" y="270"/>
                  <a:pt x="3679" y="715"/>
                </a:cubicBezTo>
                <a:cubicBezTo>
                  <a:pt x="1830" y="1877"/>
                  <a:pt x="2533" y="5097"/>
                  <a:pt x="2533" y="5097"/>
                </a:cubicBezTo>
                <a:cubicBezTo>
                  <a:pt x="2508" y="5112"/>
                  <a:pt x="2482" y="5119"/>
                  <a:pt x="2455" y="5119"/>
                </a:cubicBezTo>
                <a:cubicBezTo>
                  <a:pt x="2269" y="5119"/>
                  <a:pt x="2030" y="4806"/>
                  <a:pt x="1819" y="4587"/>
                </a:cubicBezTo>
                <a:cubicBezTo>
                  <a:pt x="1692" y="4453"/>
                  <a:pt x="1415" y="4294"/>
                  <a:pt x="1123" y="4294"/>
                </a:cubicBezTo>
                <a:cubicBezTo>
                  <a:pt x="860" y="4294"/>
                  <a:pt x="585" y="4423"/>
                  <a:pt x="398" y="4815"/>
                </a:cubicBezTo>
                <a:cubicBezTo>
                  <a:pt x="0" y="5658"/>
                  <a:pt x="745" y="6773"/>
                  <a:pt x="1364" y="6966"/>
                </a:cubicBezTo>
                <a:cubicBezTo>
                  <a:pt x="1573" y="7032"/>
                  <a:pt x="1748" y="7058"/>
                  <a:pt x="1893" y="7058"/>
                </a:cubicBezTo>
                <a:cubicBezTo>
                  <a:pt x="2489" y="7058"/>
                  <a:pt x="2594" y="6616"/>
                  <a:pt x="2594" y="6616"/>
                </a:cubicBezTo>
                <a:lnTo>
                  <a:pt x="2673" y="10584"/>
                </a:lnTo>
                <a:cubicBezTo>
                  <a:pt x="3362" y="11471"/>
                  <a:pt x="4857" y="12500"/>
                  <a:pt x="5776" y="12500"/>
                </a:cubicBezTo>
                <a:cubicBezTo>
                  <a:pt x="5840" y="12500"/>
                  <a:pt x="5902" y="12495"/>
                  <a:pt x="5960" y="12485"/>
                </a:cubicBezTo>
                <a:cubicBezTo>
                  <a:pt x="6674" y="12359"/>
                  <a:pt x="6831" y="11156"/>
                  <a:pt x="6148" y="10367"/>
                </a:cubicBezTo>
                <a:lnTo>
                  <a:pt x="6144" y="9193"/>
                </a:lnTo>
                <a:lnTo>
                  <a:pt x="6144" y="9193"/>
                </a:lnTo>
                <a:cubicBezTo>
                  <a:pt x="6144" y="9193"/>
                  <a:pt x="6770" y="9288"/>
                  <a:pt x="7261" y="9288"/>
                </a:cubicBezTo>
                <a:cubicBezTo>
                  <a:pt x="7381" y="9288"/>
                  <a:pt x="7493" y="9282"/>
                  <a:pt x="7585" y="9268"/>
                </a:cubicBezTo>
                <a:cubicBezTo>
                  <a:pt x="8371" y="9146"/>
                  <a:pt x="8864" y="8527"/>
                  <a:pt x="9101" y="7677"/>
                </a:cubicBezTo>
                <a:cubicBezTo>
                  <a:pt x="9482" y="6310"/>
                  <a:pt x="9628" y="5209"/>
                  <a:pt x="9305" y="2527"/>
                </a:cubicBezTo>
                <a:cubicBezTo>
                  <a:pt x="9085" y="707"/>
                  <a:pt x="7693" y="0"/>
                  <a:pt x="6227" y="0"/>
                </a:cubicBezTo>
                <a:close/>
              </a:path>
            </a:pathLst>
          </a:custGeom>
          <a:solidFill>
            <a:srgbClr val="B166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29"/>
          <p:cNvSpPr/>
          <p:nvPr/>
        </p:nvSpPr>
        <p:spPr>
          <a:xfrm flipH="1">
            <a:off x="5663169" y="1129645"/>
            <a:ext cx="380207" cy="284630"/>
          </a:xfrm>
          <a:custGeom>
            <a:avLst/>
            <a:gdLst/>
            <a:ahLst/>
            <a:cxnLst/>
            <a:rect l="l" t="t" r="r" b="b"/>
            <a:pathLst>
              <a:path w="8501" h="6364" extrusionOk="0">
                <a:moveTo>
                  <a:pt x="2986" y="1"/>
                </a:moveTo>
                <a:cubicBezTo>
                  <a:pt x="1575" y="1"/>
                  <a:pt x="1057" y="510"/>
                  <a:pt x="667" y="938"/>
                </a:cubicBezTo>
                <a:cubicBezTo>
                  <a:pt x="18" y="1652"/>
                  <a:pt x="436" y="2437"/>
                  <a:pt x="436" y="2437"/>
                </a:cubicBezTo>
                <a:cubicBezTo>
                  <a:pt x="436" y="2437"/>
                  <a:pt x="1" y="5214"/>
                  <a:pt x="337" y="5524"/>
                </a:cubicBezTo>
                <a:cubicBezTo>
                  <a:pt x="582" y="5744"/>
                  <a:pt x="956" y="6364"/>
                  <a:pt x="1055" y="6364"/>
                </a:cubicBezTo>
                <a:cubicBezTo>
                  <a:pt x="1385" y="6356"/>
                  <a:pt x="1527" y="4925"/>
                  <a:pt x="1697" y="4086"/>
                </a:cubicBezTo>
                <a:cubicBezTo>
                  <a:pt x="1883" y="3180"/>
                  <a:pt x="1960" y="2817"/>
                  <a:pt x="2272" y="2817"/>
                </a:cubicBezTo>
                <a:cubicBezTo>
                  <a:pt x="2291" y="2817"/>
                  <a:pt x="2312" y="2818"/>
                  <a:pt x="2333" y="2821"/>
                </a:cubicBezTo>
                <a:cubicBezTo>
                  <a:pt x="2522" y="2848"/>
                  <a:pt x="3571" y="2947"/>
                  <a:pt x="4611" y="2947"/>
                </a:cubicBezTo>
                <a:cubicBezTo>
                  <a:pt x="5026" y="2947"/>
                  <a:pt x="5440" y="2931"/>
                  <a:pt x="5797" y="2889"/>
                </a:cubicBezTo>
                <a:cubicBezTo>
                  <a:pt x="7048" y="2736"/>
                  <a:pt x="7525" y="2430"/>
                  <a:pt x="7525" y="2430"/>
                </a:cubicBezTo>
                <a:cubicBezTo>
                  <a:pt x="8341" y="1784"/>
                  <a:pt x="8501" y="873"/>
                  <a:pt x="8303" y="53"/>
                </a:cubicBezTo>
                <a:lnTo>
                  <a:pt x="8303" y="53"/>
                </a:lnTo>
                <a:cubicBezTo>
                  <a:pt x="7799" y="301"/>
                  <a:pt x="7250" y="385"/>
                  <a:pt x="6680" y="385"/>
                </a:cubicBezTo>
                <a:cubicBezTo>
                  <a:pt x="5762" y="385"/>
                  <a:pt x="4791" y="166"/>
                  <a:pt x="3870" y="57"/>
                </a:cubicBezTo>
                <a:cubicBezTo>
                  <a:pt x="3541" y="18"/>
                  <a:pt x="3248" y="1"/>
                  <a:pt x="298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29"/>
          <p:cNvSpPr/>
          <p:nvPr/>
        </p:nvSpPr>
        <p:spPr>
          <a:xfrm flipH="1">
            <a:off x="6016228" y="1203263"/>
            <a:ext cx="60468" cy="45128"/>
          </a:xfrm>
          <a:custGeom>
            <a:avLst/>
            <a:gdLst/>
            <a:ahLst/>
            <a:cxnLst/>
            <a:rect l="l" t="t" r="r" b="b"/>
            <a:pathLst>
              <a:path w="1352" h="1009" extrusionOk="0">
                <a:moveTo>
                  <a:pt x="592" y="1"/>
                </a:moveTo>
                <a:cubicBezTo>
                  <a:pt x="351" y="1"/>
                  <a:pt x="118" y="136"/>
                  <a:pt x="1" y="373"/>
                </a:cubicBezTo>
                <a:lnTo>
                  <a:pt x="1181" y="1008"/>
                </a:lnTo>
                <a:cubicBezTo>
                  <a:pt x="1351" y="668"/>
                  <a:pt x="1222" y="254"/>
                  <a:pt x="895" y="77"/>
                </a:cubicBezTo>
                <a:cubicBezTo>
                  <a:pt x="798" y="25"/>
                  <a:pt x="694" y="1"/>
                  <a:pt x="5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29"/>
          <p:cNvSpPr/>
          <p:nvPr/>
        </p:nvSpPr>
        <p:spPr>
          <a:xfrm flipH="1">
            <a:off x="5834868" y="1514909"/>
            <a:ext cx="143701" cy="88690"/>
          </a:xfrm>
          <a:custGeom>
            <a:avLst/>
            <a:gdLst/>
            <a:ahLst/>
            <a:cxnLst/>
            <a:rect l="l" t="t" r="r" b="b"/>
            <a:pathLst>
              <a:path w="3213" h="1983" extrusionOk="0">
                <a:moveTo>
                  <a:pt x="0" y="0"/>
                </a:moveTo>
                <a:cubicBezTo>
                  <a:pt x="0" y="0"/>
                  <a:pt x="116" y="521"/>
                  <a:pt x="483" y="990"/>
                </a:cubicBezTo>
                <a:cubicBezTo>
                  <a:pt x="932" y="1561"/>
                  <a:pt x="3213" y="1982"/>
                  <a:pt x="3213" y="1982"/>
                </a:cubicBezTo>
                <a:lnTo>
                  <a:pt x="3213" y="1516"/>
                </a:lnTo>
                <a:cubicBezTo>
                  <a:pt x="3213" y="1516"/>
                  <a:pt x="1462" y="1163"/>
                  <a:pt x="850" y="837"/>
                </a:cubicBezTo>
                <a:cubicBezTo>
                  <a:pt x="438" y="619"/>
                  <a:pt x="102" y="242"/>
                  <a:pt x="0" y="0"/>
                </a:cubicBez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29"/>
          <p:cNvSpPr/>
          <p:nvPr/>
        </p:nvSpPr>
        <p:spPr>
          <a:xfrm flipH="1">
            <a:off x="5853697" y="1363424"/>
            <a:ext cx="31397" cy="32783"/>
          </a:xfrm>
          <a:custGeom>
            <a:avLst/>
            <a:gdLst/>
            <a:ahLst/>
            <a:cxnLst/>
            <a:rect l="l" t="t" r="r" b="b"/>
            <a:pathLst>
              <a:path w="702" h="733" extrusionOk="0">
                <a:moveTo>
                  <a:pt x="351" y="1"/>
                </a:moveTo>
                <a:cubicBezTo>
                  <a:pt x="157" y="1"/>
                  <a:pt x="1" y="164"/>
                  <a:pt x="1" y="365"/>
                </a:cubicBezTo>
                <a:cubicBezTo>
                  <a:pt x="1" y="569"/>
                  <a:pt x="157" y="732"/>
                  <a:pt x="351" y="732"/>
                </a:cubicBezTo>
                <a:cubicBezTo>
                  <a:pt x="545" y="732"/>
                  <a:pt x="702" y="569"/>
                  <a:pt x="702" y="368"/>
                </a:cubicBezTo>
                <a:cubicBezTo>
                  <a:pt x="702" y="167"/>
                  <a:pt x="545" y="1"/>
                  <a:pt x="351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29"/>
          <p:cNvSpPr/>
          <p:nvPr/>
        </p:nvSpPr>
        <p:spPr>
          <a:xfrm flipH="1">
            <a:off x="5870245" y="1309977"/>
            <a:ext cx="38732" cy="29161"/>
          </a:xfrm>
          <a:custGeom>
            <a:avLst/>
            <a:gdLst/>
            <a:ahLst/>
            <a:cxnLst/>
            <a:rect l="l" t="t" r="r" b="b"/>
            <a:pathLst>
              <a:path w="866" h="652" extrusionOk="0">
                <a:moveTo>
                  <a:pt x="487" y="1"/>
                </a:moveTo>
                <a:cubicBezTo>
                  <a:pt x="419" y="1"/>
                  <a:pt x="350" y="18"/>
                  <a:pt x="287" y="54"/>
                </a:cubicBezTo>
                <a:cubicBezTo>
                  <a:pt x="79" y="169"/>
                  <a:pt x="1" y="435"/>
                  <a:pt x="114" y="652"/>
                </a:cubicBezTo>
                <a:lnTo>
                  <a:pt x="865" y="237"/>
                </a:lnTo>
                <a:cubicBezTo>
                  <a:pt x="787" y="86"/>
                  <a:pt x="639" y="1"/>
                  <a:pt x="487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 flipH="1">
            <a:off x="5806110" y="1488431"/>
            <a:ext cx="39403" cy="26522"/>
          </a:xfrm>
          <a:custGeom>
            <a:avLst/>
            <a:gdLst/>
            <a:ahLst/>
            <a:cxnLst/>
            <a:rect l="l" t="t" r="r" b="b"/>
            <a:pathLst>
              <a:path w="881" h="593" extrusionOk="0">
                <a:moveTo>
                  <a:pt x="82" y="1"/>
                </a:moveTo>
                <a:lnTo>
                  <a:pt x="82" y="1"/>
                </a:lnTo>
                <a:cubicBezTo>
                  <a:pt x="0" y="228"/>
                  <a:pt x="115" y="484"/>
                  <a:pt x="336" y="565"/>
                </a:cubicBezTo>
                <a:cubicBezTo>
                  <a:pt x="385" y="584"/>
                  <a:pt x="434" y="593"/>
                  <a:pt x="483" y="593"/>
                </a:cubicBezTo>
                <a:cubicBezTo>
                  <a:pt x="657" y="593"/>
                  <a:pt x="819" y="480"/>
                  <a:pt x="881" y="300"/>
                </a:cubicBezTo>
                <a:lnTo>
                  <a:pt x="82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flipH="1">
            <a:off x="5707268" y="1302061"/>
            <a:ext cx="36988" cy="31621"/>
          </a:xfrm>
          <a:custGeom>
            <a:avLst/>
            <a:gdLst/>
            <a:ahLst/>
            <a:cxnLst/>
            <a:rect l="l" t="t" r="r" b="b"/>
            <a:pathLst>
              <a:path w="827" h="707" extrusionOk="0">
                <a:moveTo>
                  <a:pt x="343" y="0"/>
                </a:moveTo>
                <a:cubicBezTo>
                  <a:pt x="212" y="0"/>
                  <a:pt x="84" y="62"/>
                  <a:pt x="0" y="180"/>
                </a:cubicBezTo>
                <a:lnTo>
                  <a:pt x="687" y="706"/>
                </a:lnTo>
                <a:cubicBezTo>
                  <a:pt x="826" y="510"/>
                  <a:pt x="785" y="234"/>
                  <a:pt x="595" y="88"/>
                </a:cubicBezTo>
                <a:cubicBezTo>
                  <a:pt x="520" y="29"/>
                  <a:pt x="431" y="0"/>
                  <a:pt x="343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flipH="1">
            <a:off x="5722921" y="1359041"/>
            <a:ext cx="31531" cy="32739"/>
          </a:xfrm>
          <a:custGeom>
            <a:avLst/>
            <a:gdLst/>
            <a:ahLst/>
            <a:cxnLst/>
            <a:rect l="l" t="t" r="r" b="b"/>
            <a:pathLst>
              <a:path w="705" h="732" extrusionOk="0">
                <a:moveTo>
                  <a:pt x="351" y="0"/>
                </a:moveTo>
                <a:cubicBezTo>
                  <a:pt x="157" y="0"/>
                  <a:pt x="1" y="163"/>
                  <a:pt x="1" y="364"/>
                </a:cubicBezTo>
                <a:cubicBezTo>
                  <a:pt x="1" y="565"/>
                  <a:pt x="157" y="728"/>
                  <a:pt x="351" y="731"/>
                </a:cubicBezTo>
                <a:cubicBezTo>
                  <a:pt x="544" y="731"/>
                  <a:pt x="704" y="568"/>
                  <a:pt x="704" y="367"/>
                </a:cubicBezTo>
                <a:cubicBezTo>
                  <a:pt x="704" y="163"/>
                  <a:pt x="544" y="0"/>
                  <a:pt x="351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5748504" y="1360562"/>
            <a:ext cx="54609" cy="94459"/>
          </a:xfrm>
          <a:custGeom>
            <a:avLst/>
            <a:gdLst/>
            <a:ahLst/>
            <a:cxnLst/>
            <a:rect l="l" t="t" r="r" b="b"/>
            <a:pathLst>
              <a:path w="1221" h="2112" extrusionOk="0">
                <a:moveTo>
                  <a:pt x="0" y="1"/>
                </a:moveTo>
                <a:lnTo>
                  <a:pt x="116" y="2111"/>
                </a:lnTo>
                <a:lnTo>
                  <a:pt x="1221" y="1734"/>
                </a:lnTo>
                <a:lnTo>
                  <a:pt x="0" y="1"/>
                </a:lnTo>
                <a:close/>
              </a:path>
            </a:pathLst>
          </a:custGeom>
          <a:solidFill>
            <a:srgbClr val="9A4A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flipH="1">
            <a:off x="5786028" y="1679587"/>
            <a:ext cx="148755" cy="75943"/>
          </a:xfrm>
          <a:custGeom>
            <a:avLst/>
            <a:gdLst/>
            <a:ahLst/>
            <a:cxnLst/>
            <a:rect l="l" t="t" r="r" b="b"/>
            <a:pathLst>
              <a:path w="3326" h="1698" extrusionOk="0">
                <a:moveTo>
                  <a:pt x="2128" y="1"/>
                </a:moveTo>
                <a:lnTo>
                  <a:pt x="2034" y="955"/>
                </a:lnTo>
                <a:lnTo>
                  <a:pt x="898" y="98"/>
                </a:lnTo>
                <a:lnTo>
                  <a:pt x="0" y="993"/>
                </a:lnTo>
                <a:cubicBezTo>
                  <a:pt x="360" y="1369"/>
                  <a:pt x="1112" y="1697"/>
                  <a:pt x="1786" y="1697"/>
                </a:cubicBezTo>
                <a:cubicBezTo>
                  <a:pt x="1856" y="1697"/>
                  <a:pt x="1925" y="1694"/>
                  <a:pt x="1993" y="1686"/>
                </a:cubicBezTo>
                <a:cubicBezTo>
                  <a:pt x="2713" y="1605"/>
                  <a:pt x="3111" y="1394"/>
                  <a:pt x="3325" y="884"/>
                </a:cubicBezTo>
                <a:lnTo>
                  <a:pt x="2128" y="1"/>
                </a:lnTo>
                <a:close/>
              </a:path>
            </a:pathLst>
          </a:custGeom>
          <a:solidFill>
            <a:srgbClr val="27DE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flipH="1">
            <a:off x="5786028" y="1679587"/>
            <a:ext cx="148755" cy="72544"/>
          </a:xfrm>
          <a:custGeom>
            <a:avLst/>
            <a:gdLst/>
            <a:ahLst/>
            <a:cxnLst/>
            <a:rect l="l" t="t" r="r" b="b"/>
            <a:pathLst>
              <a:path w="3326" h="1622" extrusionOk="0">
                <a:moveTo>
                  <a:pt x="2128" y="1"/>
                </a:moveTo>
                <a:lnTo>
                  <a:pt x="2034" y="955"/>
                </a:lnTo>
                <a:lnTo>
                  <a:pt x="2034" y="955"/>
                </a:lnTo>
                <a:lnTo>
                  <a:pt x="2761" y="605"/>
                </a:lnTo>
                <a:cubicBezTo>
                  <a:pt x="2761" y="605"/>
                  <a:pt x="2903" y="1003"/>
                  <a:pt x="2894" y="1421"/>
                </a:cubicBezTo>
                <a:cubicBezTo>
                  <a:pt x="3087" y="1295"/>
                  <a:pt x="3227" y="1123"/>
                  <a:pt x="3325" y="884"/>
                </a:cubicBezTo>
                <a:lnTo>
                  <a:pt x="2128" y="1"/>
                </a:lnTo>
                <a:close/>
                <a:moveTo>
                  <a:pt x="898" y="98"/>
                </a:moveTo>
                <a:lnTo>
                  <a:pt x="21" y="969"/>
                </a:lnTo>
                <a:lnTo>
                  <a:pt x="0" y="993"/>
                </a:lnTo>
                <a:cubicBezTo>
                  <a:pt x="255" y="1261"/>
                  <a:pt x="711" y="1503"/>
                  <a:pt x="1193" y="1622"/>
                </a:cubicBezTo>
                <a:cubicBezTo>
                  <a:pt x="1095" y="1388"/>
                  <a:pt x="1037" y="1126"/>
                  <a:pt x="1047" y="843"/>
                </a:cubicBezTo>
                <a:lnTo>
                  <a:pt x="1047" y="843"/>
                </a:lnTo>
                <a:lnTo>
                  <a:pt x="2034" y="955"/>
                </a:lnTo>
                <a:lnTo>
                  <a:pt x="898" y="98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flipH="1">
            <a:off x="5803247" y="1706646"/>
            <a:ext cx="85917" cy="84575"/>
          </a:xfrm>
          <a:custGeom>
            <a:avLst/>
            <a:gdLst/>
            <a:ahLst/>
            <a:cxnLst/>
            <a:rect l="l" t="t" r="r" b="b"/>
            <a:pathLst>
              <a:path w="1921" h="1891" extrusionOk="0">
                <a:moveTo>
                  <a:pt x="1741" y="0"/>
                </a:moveTo>
                <a:lnTo>
                  <a:pt x="1014" y="350"/>
                </a:lnTo>
                <a:lnTo>
                  <a:pt x="27" y="238"/>
                </a:lnTo>
                <a:lnTo>
                  <a:pt x="27" y="238"/>
                </a:lnTo>
                <a:cubicBezTo>
                  <a:pt x="0" y="925"/>
                  <a:pt x="385" y="1489"/>
                  <a:pt x="765" y="1843"/>
                </a:cubicBezTo>
                <a:cubicBezTo>
                  <a:pt x="881" y="1877"/>
                  <a:pt x="986" y="1890"/>
                  <a:pt x="1079" y="1890"/>
                </a:cubicBezTo>
                <a:cubicBezTo>
                  <a:pt x="1374" y="1890"/>
                  <a:pt x="1540" y="1758"/>
                  <a:pt x="1540" y="1758"/>
                </a:cubicBezTo>
                <a:cubicBezTo>
                  <a:pt x="1540" y="1758"/>
                  <a:pt x="1799" y="1456"/>
                  <a:pt x="1860" y="959"/>
                </a:cubicBezTo>
                <a:cubicBezTo>
                  <a:pt x="1921" y="493"/>
                  <a:pt x="1741" y="0"/>
                  <a:pt x="17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9"/>
          <p:cNvSpPr/>
          <p:nvPr/>
        </p:nvSpPr>
        <p:spPr>
          <a:xfrm flipH="1">
            <a:off x="5763845" y="1785228"/>
            <a:ext cx="112126" cy="417642"/>
          </a:xfrm>
          <a:custGeom>
            <a:avLst/>
            <a:gdLst/>
            <a:ahLst/>
            <a:cxnLst/>
            <a:rect l="l" t="t" r="r" b="b"/>
            <a:pathLst>
              <a:path w="2507" h="9338" extrusionOk="0">
                <a:moveTo>
                  <a:pt x="1245" y="1"/>
                </a:moveTo>
                <a:lnTo>
                  <a:pt x="470" y="86"/>
                </a:lnTo>
                <a:cubicBezTo>
                  <a:pt x="470" y="86"/>
                  <a:pt x="1" y="6740"/>
                  <a:pt x="14" y="7209"/>
                </a:cubicBezTo>
                <a:cubicBezTo>
                  <a:pt x="28" y="7679"/>
                  <a:pt x="889" y="9337"/>
                  <a:pt x="1337" y="9337"/>
                </a:cubicBezTo>
                <a:cubicBezTo>
                  <a:pt x="1339" y="9337"/>
                  <a:pt x="1341" y="9337"/>
                  <a:pt x="1344" y="9337"/>
                </a:cubicBezTo>
                <a:cubicBezTo>
                  <a:pt x="1789" y="9323"/>
                  <a:pt x="2506" y="7477"/>
                  <a:pt x="2459" y="6957"/>
                </a:cubicBezTo>
                <a:cubicBezTo>
                  <a:pt x="2412" y="6437"/>
                  <a:pt x="1245" y="1"/>
                  <a:pt x="12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/>
          <p:nvPr/>
        </p:nvSpPr>
        <p:spPr>
          <a:xfrm flipH="1">
            <a:off x="5820288" y="1785228"/>
            <a:ext cx="45" cy="224"/>
          </a:xfrm>
          <a:custGeom>
            <a:avLst/>
            <a:gdLst/>
            <a:ahLst/>
            <a:cxnLst/>
            <a:rect l="l" t="t" r="r" b="b"/>
            <a:pathLst>
              <a:path w="1" h="5" extrusionOk="0">
                <a:moveTo>
                  <a:pt x="1" y="1"/>
                </a:moveTo>
                <a:lnTo>
                  <a:pt x="1" y="1"/>
                </a:lnTo>
                <a:lnTo>
                  <a:pt x="1" y="5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29"/>
          <p:cNvSpPr/>
          <p:nvPr/>
        </p:nvSpPr>
        <p:spPr>
          <a:xfrm flipH="1">
            <a:off x="5819483" y="1785989"/>
            <a:ext cx="626" cy="3846"/>
          </a:xfrm>
          <a:custGeom>
            <a:avLst/>
            <a:gdLst/>
            <a:ahLst/>
            <a:cxnLst/>
            <a:rect l="l" t="t" r="r" b="b"/>
            <a:pathLst>
              <a:path w="14" h="86" extrusionOk="0">
                <a:moveTo>
                  <a:pt x="0" y="1"/>
                </a:moveTo>
                <a:lnTo>
                  <a:pt x="8" y="54"/>
                </a:lnTo>
                <a:lnTo>
                  <a:pt x="8" y="54"/>
                </a:lnTo>
                <a:cubicBezTo>
                  <a:pt x="5" y="30"/>
                  <a:pt x="2" y="13"/>
                  <a:pt x="0" y="1"/>
                </a:cubicBezTo>
                <a:close/>
                <a:moveTo>
                  <a:pt x="8" y="54"/>
                </a:moveTo>
                <a:cubicBezTo>
                  <a:pt x="10" y="64"/>
                  <a:pt x="11" y="74"/>
                  <a:pt x="13" y="86"/>
                </a:cubicBezTo>
                <a:lnTo>
                  <a:pt x="8" y="54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29"/>
          <p:cNvSpPr/>
          <p:nvPr/>
        </p:nvSpPr>
        <p:spPr>
          <a:xfrm flipH="1">
            <a:off x="5819483" y="1785228"/>
            <a:ext cx="35959" cy="13283"/>
          </a:xfrm>
          <a:custGeom>
            <a:avLst/>
            <a:gdLst/>
            <a:ahLst/>
            <a:cxnLst/>
            <a:rect l="l" t="t" r="r" b="b"/>
            <a:pathLst>
              <a:path w="804" h="297" extrusionOk="0">
                <a:moveTo>
                  <a:pt x="786" y="1"/>
                </a:moveTo>
                <a:cubicBezTo>
                  <a:pt x="630" y="117"/>
                  <a:pt x="470" y="151"/>
                  <a:pt x="334" y="151"/>
                </a:cubicBezTo>
                <a:cubicBezTo>
                  <a:pt x="147" y="151"/>
                  <a:pt x="11" y="86"/>
                  <a:pt x="11" y="86"/>
                </a:cubicBezTo>
                <a:lnTo>
                  <a:pt x="1" y="263"/>
                </a:lnTo>
                <a:cubicBezTo>
                  <a:pt x="89" y="286"/>
                  <a:pt x="174" y="297"/>
                  <a:pt x="252" y="297"/>
                </a:cubicBezTo>
                <a:cubicBezTo>
                  <a:pt x="589" y="297"/>
                  <a:pt x="803" y="103"/>
                  <a:pt x="803" y="103"/>
                </a:cubicBezTo>
                <a:cubicBezTo>
                  <a:pt x="797" y="62"/>
                  <a:pt x="793" y="35"/>
                  <a:pt x="790" y="18"/>
                </a:cubicBezTo>
                <a:lnTo>
                  <a:pt x="790" y="15"/>
                </a:lnTo>
                <a:lnTo>
                  <a:pt x="790" y="11"/>
                </a:lnTo>
                <a:lnTo>
                  <a:pt x="790" y="8"/>
                </a:lnTo>
                <a:lnTo>
                  <a:pt x="786" y="8"/>
                </a:lnTo>
                <a:lnTo>
                  <a:pt x="786" y="5"/>
                </a:lnTo>
                <a:lnTo>
                  <a:pt x="786" y="1"/>
                </a:lnTo>
                <a:close/>
              </a:path>
            </a:pathLst>
          </a:custGeom>
          <a:solidFill>
            <a:srgbClr val="23C7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29"/>
          <p:cNvSpPr/>
          <p:nvPr/>
        </p:nvSpPr>
        <p:spPr>
          <a:xfrm flipH="1">
            <a:off x="5843813" y="1577077"/>
            <a:ext cx="189500" cy="195269"/>
          </a:xfrm>
          <a:custGeom>
            <a:avLst/>
            <a:gdLst/>
            <a:ahLst/>
            <a:cxnLst/>
            <a:rect l="l" t="t" r="r" b="b"/>
            <a:pathLst>
              <a:path w="4237" h="4366" extrusionOk="0">
                <a:moveTo>
                  <a:pt x="935" y="1"/>
                </a:moveTo>
                <a:cubicBezTo>
                  <a:pt x="935" y="1"/>
                  <a:pt x="170" y="293"/>
                  <a:pt x="0" y="1640"/>
                </a:cubicBezTo>
                <a:cubicBezTo>
                  <a:pt x="466" y="2727"/>
                  <a:pt x="1316" y="3655"/>
                  <a:pt x="2560" y="4366"/>
                </a:cubicBezTo>
                <a:lnTo>
                  <a:pt x="3250" y="3135"/>
                </a:lnTo>
                <a:lnTo>
                  <a:pt x="4237" y="3247"/>
                </a:lnTo>
                <a:lnTo>
                  <a:pt x="4237" y="3247"/>
                </a:lnTo>
                <a:lnTo>
                  <a:pt x="948" y="746"/>
                </a:lnTo>
                <a:lnTo>
                  <a:pt x="935" y="1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9"/>
          <p:cNvSpPr/>
          <p:nvPr/>
        </p:nvSpPr>
        <p:spPr>
          <a:xfrm flipH="1">
            <a:off x="5772656" y="1592462"/>
            <a:ext cx="71202" cy="146161"/>
          </a:xfrm>
          <a:custGeom>
            <a:avLst/>
            <a:gdLst/>
            <a:ahLst/>
            <a:cxnLst/>
            <a:rect l="l" t="t" r="r" b="b"/>
            <a:pathLst>
              <a:path w="1592" h="3268" extrusionOk="0">
                <a:moveTo>
                  <a:pt x="201" y="0"/>
                </a:moveTo>
                <a:lnTo>
                  <a:pt x="205" y="956"/>
                </a:lnTo>
                <a:cubicBezTo>
                  <a:pt x="205" y="956"/>
                  <a:pt x="68" y="2214"/>
                  <a:pt x="1" y="2903"/>
                </a:cubicBezTo>
                <a:lnTo>
                  <a:pt x="728" y="2553"/>
                </a:lnTo>
                <a:lnTo>
                  <a:pt x="1517" y="3267"/>
                </a:lnTo>
                <a:cubicBezTo>
                  <a:pt x="1517" y="3267"/>
                  <a:pt x="1592" y="1194"/>
                  <a:pt x="1261" y="650"/>
                </a:cubicBezTo>
                <a:cubicBezTo>
                  <a:pt x="932" y="105"/>
                  <a:pt x="201" y="0"/>
                  <a:pt x="2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2627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316066" y="958614"/>
            <a:ext cx="39666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vigencia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4856309" y="2453414"/>
            <a:ext cx="3485276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rancois One" panose="02000503040000020004" pitchFamily="2" charset="0"/>
              </a:rPr>
              <a:t>¿Cuánto tiempo debe durar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pic>
        <p:nvPicPr>
          <p:cNvPr id="167" name="Imagen 166">
            <a:extLst>
              <a:ext uri="{FF2B5EF4-FFF2-40B4-BE49-F238E27FC236}">
                <a16:creationId xmlns:a16="http://schemas.microsoft.com/office/drawing/2014/main" id="{3D3CCF0B-8B8A-436D-B800-82A213D41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00" y="1687803"/>
            <a:ext cx="2143123" cy="214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Imagen 167">
            <a:extLst>
              <a:ext uri="{FF2B5EF4-FFF2-40B4-BE49-F238E27FC236}">
                <a16:creationId xmlns:a16="http://schemas.microsoft.com/office/drawing/2014/main" id="{EA932220-A713-46A2-A1E9-EA0CCA32A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341" y="1687803"/>
            <a:ext cx="2252457" cy="2146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842856" y="1375374"/>
            <a:ext cx="329729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Versatilidad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518106" y="2699303"/>
            <a:ext cx="4053894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¿Cuántos niveles o tipos de discursos debe firmar la marca de mi cliente?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D4BBC8C-F2AF-4DB9-9D71-20237AB05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485" y="302109"/>
            <a:ext cx="3662109" cy="243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094E25-DEAB-4714-9A9D-5D53A40D2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t="17012" r="50375" b="38474"/>
          <a:stretch>
            <a:fillRect/>
          </a:stretch>
        </p:blipFill>
        <p:spPr bwMode="auto">
          <a:xfrm>
            <a:off x="4857485" y="2934528"/>
            <a:ext cx="3679480" cy="186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8"/>
          <p:cNvSpPr txBox="1">
            <a:spLocks noGrp="1"/>
          </p:cNvSpPr>
          <p:nvPr>
            <p:ph type="title"/>
          </p:nvPr>
        </p:nvSpPr>
        <p:spPr>
          <a:xfrm flipH="1">
            <a:off x="4671072" y="1345795"/>
            <a:ext cx="3964239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Compatibilidad</a:t>
            </a:r>
            <a:br>
              <a:rPr lang="es-ES" sz="5000" dirty="0"/>
            </a:br>
            <a:r>
              <a:rPr lang="es-ES" sz="5000" dirty="0"/>
              <a:t>Semántica</a:t>
            </a:r>
            <a:endParaRPr sz="5000" dirty="0"/>
          </a:p>
        </p:txBody>
      </p:sp>
      <p:sp>
        <p:nvSpPr>
          <p:cNvPr id="601" name="Google Shape;601;p28"/>
          <p:cNvSpPr txBox="1">
            <a:spLocks noGrp="1"/>
          </p:cNvSpPr>
          <p:nvPr>
            <p:ph type="subTitle" idx="1"/>
          </p:nvPr>
        </p:nvSpPr>
        <p:spPr>
          <a:xfrm>
            <a:off x="164640" y="925919"/>
            <a:ext cx="463788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rancois One" panose="02000503040000020004" pitchFamily="2" charset="0"/>
              </a:rPr>
              <a:t>¿A qué contenidos debe aludir la marca de mi cliente?</a:t>
            </a:r>
            <a:endParaRPr sz="2800" dirty="0">
              <a:latin typeface="Francois One" panose="02000503040000020004" pitchFamily="2" charset="0"/>
            </a:endParaRPr>
          </a:p>
        </p:txBody>
      </p:sp>
      <p:sp>
        <p:nvSpPr>
          <p:cNvPr id="6" name="Google Shape;825;p30">
            <a:extLst>
              <a:ext uri="{FF2B5EF4-FFF2-40B4-BE49-F238E27FC236}">
                <a16:creationId xmlns:a16="http://schemas.microsoft.com/office/drawing/2014/main" id="{6131ABC6-01C4-4172-98C7-20574B061BC3}"/>
              </a:ext>
            </a:extLst>
          </p:cNvPr>
          <p:cNvSpPr txBox="1">
            <a:spLocks/>
          </p:cNvSpPr>
          <p:nvPr/>
        </p:nvSpPr>
        <p:spPr>
          <a:xfrm flipH="1">
            <a:off x="508689" y="2242495"/>
            <a:ext cx="3840474" cy="71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Dosis ExtraLight"/>
              <a:buNone/>
              <a:defRPr sz="11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 algn="l"/>
            <a:r>
              <a:rPr lang="es-E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¿De la motivación a la arbitrariedad o De la figuración a la abstracción? 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/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E106D55-759B-46D7-A8F8-353D5E9604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077"/>
          <a:stretch/>
        </p:blipFill>
        <p:spPr bwMode="auto">
          <a:xfrm>
            <a:off x="4487475" y="2391225"/>
            <a:ext cx="2205637" cy="21500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02084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31"/>
          <p:cNvSpPr txBox="1">
            <a:spLocks noGrp="1"/>
          </p:cNvSpPr>
          <p:nvPr>
            <p:ph type="title"/>
          </p:nvPr>
        </p:nvSpPr>
        <p:spPr>
          <a:xfrm flipH="1">
            <a:off x="842856" y="1375374"/>
            <a:ext cx="3297295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000" dirty="0"/>
              <a:t>Suficiencia</a:t>
            </a:r>
            <a:endParaRPr sz="5000" dirty="0"/>
          </a:p>
        </p:txBody>
      </p:sp>
      <p:sp>
        <p:nvSpPr>
          <p:cNvPr id="199" name="Google Shape;601;p28">
            <a:extLst>
              <a:ext uri="{FF2B5EF4-FFF2-40B4-BE49-F238E27FC236}">
                <a16:creationId xmlns:a16="http://schemas.microsoft.com/office/drawing/2014/main" id="{876EAB56-10C9-40E0-AA71-BABF8E6C0CB3}"/>
              </a:ext>
            </a:extLst>
          </p:cNvPr>
          <p:cNvSpPr txBox="1">
            <a:spLocks/>
          </p:cNvSpPr>
          <p:nvPr/>
        </p:nvSpPr>
        <p:spPr>
          <a:xfrm>
            <a:off x="356741" y="2782524"/>
            <a:ext cx="4053894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osis ExtraLight"/>
              <a:buNone/>
              <a:defRPr sz="1200" b="0" i="0" u="none" strike="noStrike" cap="none">
                <a:solidFill>
                  <a:schemeClr val="l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0" indent="0"/>
            <a:r>
              <a:rPr lang="es-ES" sz="2800" dirty="0">
                <a:latin typeface="Francois One" panose="02000503040000020004" pitchFamily="2" charset="0"/>
              </a:rPr>
              <a:t>¿Cuántos signos necesita la marca de mi cliente?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0986C0-A2EF-4B28-8000-1A498E7F38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10"/>
          <a:stretch/>
        </p:blipFill>
        <p:spPr bwMode="auto">
          <a:xfrm>
            <a:off x="5063778" y="1129554"/>
            <a:ext cx="2574152" cy="31555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1090431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Personalizado 3">
      <a:dk1>
        <a:srgbClr val="263238"/>
      </a:dk1>
      <a:lt1>
        <a:srgbClr val="002060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E7B73A"/>
      </a:accent4>
      <a:accent5>
        <a:srgbClr val="E7B73A"/>
      </a:accent5>
      <a:accent6>
        <a:srgbClr val="E7B73A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342</Words>
  <Application>Microsoft Office PowerPoint</Application>
  <PresentationFormat>Presentación en pantalla (16:9)</PresentationFormat>
  <Paragraphs>50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Arial</vt:lpstr>
      <vt:lpstr>Fira Sans Condensed ExtraLight</vt:lpstr>
      <vt:lpstr>Staatliches</vt:lpstr>
      <vt:lpstr>Francois One</vt:lpstr>
      <vt:lpstr>Times New Roman</vt:lpstr>
      <vt:lpstr>Calibri</vt:lpstr>
      <vt:lpstr>HelveticaRegular</vt:lpstr>
      <vt:lpstr>Dosis</vt:lpstr>
      <vt:lpstr>Dosis ExtraLight</vt:lpstr>
      <vt:lpstr>Josefin Sans</vt:lpstr>
      <vt:lpstr>Isometric Proposal by Slidesgo</vt:lpstr>
      <vt:lpstr>Diagnostico de la marca del instituto del sur</vt:lpstr>
      <vt:lpstr>Resumen corporativo</vt:lpstr>
      <vt:lpstr>Perfil Isur</vt:lpstr>
      <vt:lpstr>Contexto Marcario</vt:lpstr>
      <vt:lpstr>Presentación de PowerPoint</vt:lpstr>
      <vt:lpstr>vigencia</vt:lpstr>
      <vt:lpstr>Versatilidad</vt:lpstr>
      <vt:lpstr>Compatibilidad Semántica</vt:lpstr>
      <vt:lpstr>Suficiencia</vt:lpstr>
      <vt:lpstr>Declinabilidad</vt:lpstr>
      <vt:lpstr>Reproducibilidad</vt:lpstr>
      <vt:lpstr>Legibilidad</vt:lpstr>
      <vt:lpstr>Vocatividad</vt:lpstr>
      <vt:lpstr>singularidad</vt:lpstr>
      <vt:lpstr>Pregnancia</vt:lpstr>
      <vt:lpstr>Inteligibilidad</vt:lpstr>
      <vt:lpstr>Valor acumulado</vt:lpstr>
      <vt:lpstr>Calidad Gráfica</vt:lpstr>
      <vt:lpstr>Compatibilidad Estilística</vt:lpstr>
      <vt:lpstr>Corrección tipológica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ISOMETRIC PROPOSAL</dc:title>
  <dc:creator>Usuario</dc:creator>
  <cp:lastModifiedBy>VILCA APAZA CHRISTIAN NICOLL</cp:lastModifiedBy>
  <cp:revision>4</cp:revision>
  <dcterms:modified xsi:type="dcterms:W3CDTF">2021-11-03T13:02:14Z</dcterms:modified>
</cp:coreProperties>
</file>